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4" r:id="rId8"/>
    <p:sldId id="262" r:id="rId9"/>
    <p:sldId id="265" r:id="rId10"/>
    <p:sldId id="266" r:id="rId11"/>
    <p:sldId id="263" r:id="rId12"/>
    <p:sldId id="272" r:id="rId13"/>
    <p:sldId id="267" r:id="rId14"/>
    <p:sldId id="271" r:id="rId15"/>
    <p:sldId id="273" r:id="rId16"/>
    <p:sldId id="275" r:id="rId17"/>
    <p:sldId id="269" r:id="rId1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2" autoAdjust="0"/>
    <p:restoredTop sz="94660"/>
  </p:normalViewPr>
  <p:slideViewPr>
    <p:cSldViewPr snapToGrid="0">
      <p:cViewPr varScale="1">
        <p:scale>
          <a:sx n="72" d="100"/>
          <a:sy n="72" d="100"/>
        </p:scale>
        <p:origin x="72"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BDB98E23-5A8F-402F-8FA8-383045325ACD}" type="datetimeFigureOut">
              <a:rPr lang="vi-VN" smtClean="0"/>
              <a:t>03/12/2017</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3957927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BDB98E23-5A8F-402F-8FA8-383045325ACD}" type="datetimeFigureOut">
              <a:rPr lang="vi-VN" smtClean="0"/>
              <a:t>03/12/2017</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3266181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BDB98E23-5A8F-402F-8FA8-383045325ACD}" type="datetimeFigureOut">
              <a:rPr lang="vi-VN" smtClean="0"/>
              <a:t>03/12/2017</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3249984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BDB98E23-5A8F-402F-8FA8-383045325ACD}" type="datetimeFigureOut">
              <a:rPr lang="vi-VN" smtClean="0"/>
              <a:t>03/12/2017</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334129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B98E23-5A8F-402F-8FA8-383045325ACD}" type="datetimeFigureOut">
              <a:rPr lang="vi-VN" smtClean="0"/>
              <a:t>03/12/2017</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4886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BDB98E23-5A8F-402F-8FA8-383045325ACD}" type="datetimeFigureOut">
              <a:rPr lang="vi-VN" smtClean="0"/>
              <a:t>03/12/2017</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2020548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BDB98E23-5A8F-402F-8FA8-383045325ACD}" type="datetimeFigureOut">
              <a:rPr lang="vi-VN" smtClean="0"/>
              <a:t>03/12/2017</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3813182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DB98E23-5A8F-402F-8FA8-383045325ACD}" type="datetimeFigureOut">
              <a:rPr lang="vi-VN" smtClean="0"/>
              <a:t>03/12/2017</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249013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98E23-5A8F-402F-8FA8-383045325ACD}" type="datetimeFigureOut">
              <a:rPr lang="vi-VN" smtClean="0"/>
              <a:t>03/12/2017</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881142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B98E23-5A8F-402F-8FA8-383045325ACD}" type="datetimeFigureOut">
              <a:rPr lang="vi-VN" smtClean="0"/>
              <a:t>03/12/2017</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2454684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B98E23-5A8F-402F-8FA8-383045325ACD}" type="datetimeFigureOut">
              <a:rPr lang="vi-VN" smtClean="0"/>
              <a:t>03/12/2017</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E2D0389-4DB5-4C3F-9993-D69BA87131B8}" type="slidenum">
              <a:rPr lang="vi-VN" smtClean="0"/>
              <a:t>‹#›</a:t>
            </a:fld>
            <a:endParaRPr lang="vi-VN"/>
          </a:p>
        </p:txBody>
      </p:sp>
    </p:spTree>
    <p:extLst>
      <p:ext uri="{BB962C8B-B14F-4D97-AF65-F5344CB8AC3E}">
        <p14:creationId xmlns:p14="http://schemas.microsoft.com/office/powerpoint/2010/main" val="2629440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B98E23-5A8F-402F-8FA8-383045325ACD}" type="datetimeFigureOut">
              <a:rPr lang="vi-VN" smtClean="0"/>
              <a:t>03/12/2017</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D0389-4DB5-4C3F-9993-D69BA87131B8}" type="slidenum">
              <a:rPr lang="vi-VN" smtClean="0"/>
              <a:t>‹#›</a:t>
            </a:fld>
            <a:endParaRPr lang="vi-VN"/>
          </a:p>
        </p:txBody>
      </p:sp>
    </p:spTree>
    <p:extLst>
      <p:ext uri="{BB962C8B-B14F-4D97-AF65-F5344CB8AC3E}">
        <p14:creationId xmlns:p14="http://schemas.microsoft.com/office/powerpoint/2010/main" val="2821156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47114"/>
            <a:ext cx="9144000" cy="2387600"/>
          </a:xfrm>
        </p:spPr>
        <p:txBody>
          <a:bodyPr>
            <a:normAutofit/>
            <a:scene3d>
              <a:camera prst="obliqueBottomRight"/>
              <a:lightRig rig="threePt" dir="t"/>
            </a:scene3d>
          </a:bodyPr>
          <a:lstStyle/>
          <a:p>
            <a:r>
              <a:rPr lang="vi-VN" sz="5500" b="1" i="1" dirty="0" smtClean="0">
                <a:effectLst>
                  <a:glow rad="139700">
                    <a:schemeClr val="accent1">
                      <a:satMod val="175000"/>
                      <a:alpha val="40000"/>
                    </a:schemeClr>
                  </a:glow>
                </a:effectLst>
              </a:rPr>
              <a:t>Nhập Môn Công Nghệ Thông Tin và Truyền Thông</a:t>
            </a:r>
            <a:endParaRPr lang="vi-VN" sz="5500" b="1" i="1" dirty="0">
              <a:effectLst>
                <a:glow rad="139700">
                  <a:schemeClr val="accent1">
                    <a:satMod val="175000"/>
                    <a:alpha val="40000"/>
                  </a:schemeClr>
                </a:glow>
              </a:effectLst>
            </a:endParaRPr>
          </a:p>
        </p:txBody>
      </p:sp>
      <p:sp>
        <p:nvSpPr>
          <p:cNvPr id="3" name="Subtitle 2"/>
          <p:cNvSpPr>
            <a:spLocks noGrp="1"/>
          </p:cNvSpPr>
          <p:nvPr>
            <p:ph type="subTitle" idx="1"/>
          </p:nvPr>
        </p:nvSpPr>
        <p:spPr>
          <a:xfrm>
            <a:off x="1524000" y="3039331"/>
            <a:ext cx="9144000" cy="2967574"/>
          </a:xfrm>
        </p:spPr>
        <p:txBody>
          <a:bodyPr>
            <a:normAutofit/>
          </a:bodyPr>
          <a:lstStyle/>
          <a:p>
            <a:r>
              <a:rPr lang="vi-VN" sz="5500" i="1" u="sng" dirty="0" smtClean="0"/>
              <a:t>Đồ Án 2</a:t>
            </a:r>
          </a:p>
          <a:p>
            <a:r>
              <a:rPr lang="en-US" sz="8000" b="1" i="1" cap="none" spc="0" dirty="0" smtClean="0">
                <a:ln w="9525">
                  <a:solidFill>
                    <a:schemeClr val="bg1"/>
                  </a:solidFill>
                  <a:prstDash val="solid"/>
                </a:ln>
                <a:solidFill>
                  <a:schemeClr val="tx1">
                    <a:lumMod val="95000"/>
                    <a:lumOff val="5000"/>
                  </a:schemeClr>
                </a:solidFill>
                <a:effectLst>
                  <a:outerShdw blurRad="12700" dist="38100" dir="2700000" algn="tl" rotWithShape="0">
                    <a:schemeClr val="bg1">
                      <a:lumMod val="50000"/>
                    </a:schemeClr>
                  </a:outerShdw>
                </a:effectLst>
              </a:rPr>
              <a:t>NHÓM 4</a:t>
            </a:r>
          </a:p>
          <a:p>
            <a:endParaRPr lang="vi-VN" sz="5500" i="1" u="sng" dirty="0"/>
          </a:p>
        </p:txBody>
      </p:sp>
      <p:sp>
        <p:nvSpPr>
          <p:cNvPr id="4" name="Rectangle 3"/>
          <p:cNvSpPr/>
          <p:nvPr/>
        </p:nvSpPr>
        <p:spPr>
          <a:xfrm>
            <a:off x="6003635" y="2967335"/>
            <a:ext cx="184730" cy="923330"/>
          </a:xfrm>
          <a:prstGeom prst="rect">
            <a:avLst/>
          </a:prstGeom>
          <a:noFill/>
        </p:spPr>
        <p:txBody>
          <a:bodyPr wrap="none" lIns="91440" tIns="45720" rIns="91440" bIns="45720">
            <a:spAutoFit/>
          </a:bodyPr>
          <a:lstStyle/>
          <a:p>
            <a:pPr algn="ct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4383" y="5087571"/>
            <a:ext cx="5247248" cy="1467973"/>
          </a:xfrm>
          <a:prstGeom prst="rect">
            <a:avLst/>
          </a:prstGeom>
        </p:spPr>
      </p:pic>
    </p:spTree>
    <p:extLst>
      <p:ext uri="{BB962C8B-B14F-4D97-AF65-F5344CB8AC3E}">
        <p14:creationId xmlns:p14="http://schemas.microsoft.com/office/powerpoint/2010/main" val="3614091587"/>
      </p:ext>
    </p:extLst>
  </p:cSld>
  <p:clrMapOvr>
    <a:masterClrMapping/>
  </p:clrMapOvr>
  <mc:AlternateContent xmlns:mc="http://schemas.openxmlformats.org/markup-compatibility/2006" xmlns:p14="http://schemas.microsoft.com/office/powerpoint/2010/main">
    <mc:Choice Requires="p14">
      <p:transition p14:dur="250">
        <p:split orient="vert"/>
      </p:transition>
    </mc:Choice>
    <mc:Fallback xmlns="">
      <p:transition>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14" dur="25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heel(1)">
                                      <p:cBhvr>
                                        <p:cTn id="19" dur="25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vi-VN" b="1" i="1" dirty="0" smtClean="0"/>
              <a:t>2. Quay phim và edit video</a:t>
            </a:r>
            <a:endParaRPr lang="vi-VN" b="1" i="1"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vi-VN" b="1" dirty="0" smtClean="0"/>
              <a:t> Phụ trách</a:t>
            </a:r>
            <a:r>
              <a:rPr lang="vi-VN" dirty="0" smtClean="0"/>
              <a:t>: Tứ và Khang</a:t>
            </a:r>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877" y="3140172"/>
            <a:ext cx="5922497" cy="3199863"/>
          </a:xfrm>
          <a:prstGeom prst="rect">
            <a:avLst/>
          </a:prstGeom>
        </p:spPr>
      </p:pic>
    </p:spTree>
    <p:extLst>
      <p:ext uri="{BB962C8B-B14F-4D97-AF65-F5344CB8AC3E}">
        <p14:creationId xmlns:p14="http://schemas.microsoft.com/office/powerpoint/2010/main" val="210438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2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2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vi-VN" b="1" i="1" dirty="0" smtClean="0"/>
              <a:t>3. Báo cáo, Power Point và Thuyết Trình </a:t>
            </a:r>
            <a:endParaRPr lang="vi-VN" b="1" i="1"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vi-VN" dirty="0"/>
              <a:t> </a:t>
            </a:r>
            <a:r>
              <a:rPr lang="vi-VN" b="1" dirty="0" smtClean="0"/>
              <a:t>Phụ trách</a:t>
            </a:r>
            <a:r>
              <a:rPr lang="vi-VN" dirty="0" smtClean="0"/>
              <a:t>: Phú</a:t>
            </a:r>
            <a:endParaRPr lang="vi-V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489" y="2129057"/>
            <a:ext cx="6035039" cy="3302318"/>
          </a:xfrm>
          <a:prstGeom prst="rect">
            <a:avLst/>
          </a:prstGeom>
        </p:spPr>
      </p:pic>
    </p:spTree>
    <p:extLst>
      <p:ext uri="{BB962C8B-B14F-4D97-AF65-F5344CB8AC3E}">
        <p14:creationId xmlns:p14="http://schemas.microsoft.com/office/powerpoint/2010/main" val="165510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4948" y="1465056"/>
            <a:ext cx="10515600" cy="1325563"/>
          </a:xfrm>
        </p:spPr>
        <p:txBody>
          <a:bodyPr/>
          <a:lstStyle/>
          <a:p>
            <a:pPr algn="ctr"/>
            <a:r>
              <a:rPr lang="vi-VN" sz="4500" b="1" i="1" dirty="0"/>
              <a:t>IV. Đánh giá công việc</a:t>
            </a:r>
            <a:r>
              <a:rPr lang="vi-VN" b="1" i="1" dirty="0"/>
              <a:t/>
            </a:r>
            <a:br>
              <a:rPr lang="vi-VN" b="1" i="1" dirty="0"/>
            </a:br>
            <a:endParaRPr lang="vi-V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248" y="3285917"/>
            <a:ext cx="5715000" cy="3095625"/>
          </a:xfrm>
          <a:prstGeom prst="rect">
            <a:avLst/>
          </a:prstGeom>
        </p:spPr>
      </p:pic>
    </p:spTree>
    <p:extLst>
      <p:ext uri="{BB962C8B-B14F-4D97-AF65-F5344CB8AC3E}">
        <p14:creationId xmlns:p14="http://schemas.microsoft.com/office/powerpoint/2010/main" val="3550237153"/>
      </p:ext>
    </p:extLst>
  </p:cSld>
  <p:clrMapOvr>
    <a:masterClrMapping/>
  </p:clrMapOvr>
  <p:transition>
    <p:split orient="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42122"/>
            <a:ext cx="10515600" cy="1083503"/>
          </a:xfrm>
        </p:spPr>
        <p:txBody>
          <a:bodyPr>
            <a:normAutofit fontScale="90000"/>
          </a:bodyPr>
          <a:lstStyle/>
          <a:p>
            <a:pPr algn="ctr"/>
            <a:r>
              <a:rPr lang="vi-VN" b="1" dirty="0" smtClean="0"/>
              <a:t>1. Khó </a:t>
            </a:r>
            <a:r>
              <a:rPr lang="vi-VN" b="1" dirty="0"/>
              <a:t>khăn</a:t>
            </a:r>
            <a:br>
              <a:rPr lang="vi-VN" b="1" dirty="0"/>
            </a:br>
            <a:r>
              <a:rPr lang="vi-VN" b="1" i="1" dirty="0" smtClean="0"/>
              <a:t/>
            </a:r>
            <a:br>
              <a:rPr lang="vi-VN" b="1" i="1" dirty="0" smtClean="0"/>
            </a:br>
            <a:endParaRPr lang="vi-VN" dirty="0"/>
          </a:p>
        </p:txBody>
      </p:sp>
      <p:sp>
        <p:nvSpPr>
          <p:cNvPr id="3" name="Content Placeholder 2"/>
          <p:cNvSpPr>
            <a:spLocks noGrp="1"/>
          </p:cNvSpPr>
          <p:nvPr>
            <p:ph idx="1"/>
          </p:nvPr>
        </p:nvSpPr>
        <p:spPr/>
        <p:txBody>
          <a:bodyPr/>
          <a:lstStyle/>
          <a:p>
            <a:pPr>
              <a:buFontTx/>
              <a:buChar char="-"/>
            </a:pPr>
            <a:r>
              <a:rPr lang="vi-VN" dirty="0" smtClean="0"/>
              <a:t>File quay video bị rè</a:t>
            </a:r>
          </a:p>
          <a:p>
            <a:pPr>
              <a:buFontTx/>
              <a:buChar char="-"/>
            </a:pPr>
            <a:r>
              <a:rPr lang="vi-VN" dirty="0" smtClean="0"/>
              <a:t>Tìm người phỏng vấn khó khăn</a:t>
            </a:r>
          </a:p>
          <a:p>
            <a:pPr>
              <a:buFontTx/>
              <a:buChar char="-"/>
            </a:pPr>
            <a:r>
              <a:rPr lang="vi-VN" dirty="0" smtClean="0"/>
              <a:t>Viết sub có từ chuyên ngành khó nghe được</a:t>
            </a:r>
          </a:p>
          <a:p>
            <a:pPr>
              <a:buFontTx/>
              <a:buChar char="-"/>
            </a:pPr>
            <a:r>
              <a:rPr lang="vi-VN" dirty="0" smtClean="0"/>
              <a:t>Người phỏng vấn không chịu lên hình</a:t>
            </a:r>
          </a:p>
          <a:p>
            <a:pPr marL="0" indent="0">
              <a:buNone/>
            </a:pPr>
            <a:endParaRPr lang="vi-VN"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3981" y="4094921"/>
            <a:ext cx="5905500" cy="2504661"/>
          </a:xfrm>
          <a:prstGeom prst="rect">
            <a:avLst/>
          </a:prstGeom>
        </p:spPr>
      </p:pic>
    </p:spTree>
    <p:extLst>
      <p:ext uri="{BB962C8B-B14F-4D97-AF65-F5344CB8AC3E}">
        <p14:creationId xmlns:p14="http://schemas.microsoft.com/office/powerpoint/2010/main" val="3875653405"/>
      </p:ext>
    </p:extLst>
  </p:cSld>
  <p:clrMapOvr>
    <a:masterClrMapping/>
  </p:clrMapOvr>
  <p:transition spd="med">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vi-VN" b="1" dirty="0" smtClean="0"/>
              <a:t>2. Thuận lợi</a:t>
            </a:r>
            <a:endParaRPr lang="vi-VN" b="1" dirty="0"/>
          </a:p>
        </p:txBody>
      </p:sp>
      <p:sp>
        <p:nvSpPr>
          <p:cNvPr id="3" name="Content Placeholder 2"/>
          <p:cNvSpPr>
            <a:spLocks noGrp="1"/>
          </p:cNvSpPr>
          <p:nvPr>
            <p:ph idx="1"/>
          </p:nvPr>
        </p:nvSpPr>
        <p:spPr/>
        <p:txBody>
          <a:bodyPr/>
          <a:lstStyle/>
          <a:p>
            <a:pPr marL="0" indent="0">
              <a:buNone/>
            </a:pPr>
            <a:r>
              <a:rPr lang="vi-VN" dirty="0" smtClean="0"/>
              <a:t>- </a:t>
            </a:r>
            <a:r>
              <a:rPr lang="vi-VN" dirty="0"/>
              <a:t>Có Slide mẫu tham khảo</a:t>
            </a:r>
          </a:p>
          <a:p>
            <a:pPr>
              <a:buFontTx/>
              <a:buChar char="-"/>
            </a:pPr>
            <a:r>
              <a:rPr lang="vi-VN" dirty="0"/>
              <a:t>Giao tiếp trên facebook dễ </a:t>
            </a:r>
            <a:r>
              <a:rPr lang="vi-VN" dirty="0" smtClean="0"/>
              <a:t>dàng</a:t>
            </a:r>
          </a:p>
          <a:p>
            <a:pPr>
              <a:buFontTx/>
              <a:buChar char="-"/>
            </a:pPr>
            <a:r>
              <a:rPr lang="vi-VN" dirty="0" smtClean="0"/>
              <a:t>Dễ dàng tìm kiếm thông tin trên Internet</a:t>
            </a:r>
          </a:p>
          <a:p>
            <a:pPr>
              <a:buFontTx/>
              <a:buChar char="-"/>
            </a:pPr>
            <a:endParaRPr lang="vi-VN" dirty="0"/>
          </a:p>
          <a:p>
            <a:pPr marL="0" indent="0">
              <a:buNone/>
            </a:pPr>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661" y="3743946"/>
            <a:ext cx="5605669" cy="2433017"/>
          </a:xfrm>
          <a:prstGeom prst="rect">
            <a:avLst/>
          </a:prstGeom>
        </p:spPr>
      </p:pic>
    </p:spTree>
    <p:extLst>
      <p:ext uri="{BB962C8B-B14F-4D97-AF65-F5344CB8AC3E}">
        <p14:creationId xmlns:p14="http://schemas.microsoft.com/office/powerpoint/2010/main" val="28111461"/>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1208" y="828951"/>
            <a:ext cx="10515600" cy="1325563"/>
          </a:xfrm>
        </p:spPr>
        <p:txBody>
          <a:bodyPr/>
          <a:lstStyle/>
          <a:p>
            <a:pPr algn="ctr"/>
            <a:r>
              <a:rPr lang="vi-VN" b="1" i="1" dirty="0"/>
              <a:t>V. Đánh giá hoạt động nhóm</a:t>
            </a:r>
            <a:br>
              <a:rPr lang="vi-VN" b="1" i="1" dirty="0"/>
            </a:br>
            <a:endParaRPr lang="vi-VN"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478" y="2451652"/>
            <a:ext cx="6056243" cy="3123165"/>
          </a:xfrm>
          <a:prstGeom prst="rect">
            <a:avLst/>
          </a:prstGeom>
        </p:spPr>
      </p:pic>
    </p:spTree>
    <p:extLst>
      <p:ext uri="{BB962C8B-B14F-4D97-AF65-F5344CB8AC3E}">
        <p14:creationId xmlns:p14="http://schemas.microsoft.com/office/powerpoint/2010/main" val="41060989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50574"/>
            <a:ext cx="9144000" cy="3059389"/>
          </a:xfrm>
        </p:spPr>
        <p:txBody>
          <a:bodyPr>
            <a:normAutofit/>
          </a:bodyPr>
          <a:lstStyle/>
          <a:p>
            <a:pPr algn="l"/>
            <a:r>
              <a:rPr lang="vi-VN" sz="3900" b="1" dirty="0"/>
              <a:t>1. Đánh giá </a:t>
            </a:r>
            <a:r>
              <a:rPr lang="vi-VN" sz="3900" b="1" dirty="0" smtClean="0"/>
              <a:t>chung</a:t>
            </a:r>
            <a:br>
              <a:rPr lang="vi-VN" sz="3900" b="1" dirty="0" smtClean="0"/>
            </a:br>
            <a:r>
              <a:rPr lang="vi-VN" sz="3900" dirty="0" smtClean="0"/>
              <a:t>-</a:t>
            </a:r>
            <a:r>
              <a:rPr lang="vi-VN" b="1" dirty="0"/>
              <a:t> </a:t>
            </a:r>
            <a:r>
              <a:rPr lang="vi-VN" sz="3900" dirty="0" smtClean="0"/>
              <a:t>Tuân </a:t>
            </a:r>
            <a:r>
              <a:rPr lang="vi-VN" sz="3900" dirty="0"/>
              <a:t>thủ các qui định của nhóm</a:t>
            </a:r>
            <a:br>
              <a:rPr lang="vi-VN" sz="3900" dirty="0"/>
            </a:br>
            <a:r>
              <a:rPr lang="vi-VN" sz="3900" dirty="0" smtClean="0"/>
              <a:t>- Làm </a:t>
            </a:r>
            <a:r>
              <a:rPr lang="vi-VN" sz="3900" dirty="0"/>
              <a:t>việc vì mục tiêu chung</a:t>
            </a:r>
            <a:br>
              <a:rPr lang="vi-VN" sz="3900" dirty="0"/>
            </a:br>
            <a:r>
              <a:rPr lang="vi-VN" sz="3900" dirty="0" smtClean="0"/>
              <a:t>- Nộp </a:t>
            </a:r>
            <a:r>
              <a:rPr lang="vi-VN" sz="3900" dirty="0"/>
              <a:t>báo cáo đồ án đúng hẹn</a:t>
            </a:r>
            <a:br>
              <a:rPr lang="vi-VN" sz="3900" dirty="0"/>
            </a:br>
            <a:endParaRPr lang="vi-VN" sz="3900" dirty="0"/>
          </a:p>
        </p:txBody>
      </p:sp>
      <p:sp>
        <p:nvSpPr>
          <p:cNvPr id="3" name="Subtitle 2"/>
          <p:cNvSpPr>
            <a:spLocks noGrp="1"/>
          </p:cNvSpPr>
          <p:nvPr>
            <p:ph type="subTitle" idx="1"/>
          </p:nvPr>
        </p:nvSpPr>
        <p:spPr>
          <a:xfrm>
            <a:off x="1524000" y="3602037"/>
            <a:ext cx="9144000" cy="2851771"/>
          </a:xfrm>
        </p:spPr>
        <p:txBody>
          <a:bodyPr>
            <a:normAutofit/>
          </a:bodyPr>
          <a:lstStyle/>
          <a:p>
            <a:pPr algn="l"/>
            <a:r>
              <a:rPr lang="vi-VN" sz="3500" b="1" dirty="0" smtClean="0"/>
              <a:t>2. Kết quả thu được khi hoàn thành đồ án</a:t>
            </a:r>
          </a:p>
          <a:p>
            <a:pPr marL="342900" indent="-342900" algn="l">
              <a:buFontTx/>
              <a:buChar char="-"/>
            </a:pPr>
            <a:r>
              <a:rPr lang="vi-VN" dirty="0" smtClean="0"/>
              <a:t>Biết cách phân công nhiệm vụ</a:t>
            </a:r>
          </a:p>
          <a:p>
            <a:pPr marL="342900" indent="-342900" algn="l">
              <a:buFontTx/>
              <a:buChar char="-"/>
            </a:pPr>
            <a:r>
              <a:rPr lang="vi-VN" dirty="0" smtClean="0"/>
              <a:t>Cách giải quyết vấn đề</a:t>
            </a:r>
          </a:p>
          <a:p>
            <a:pPr marL="342900" indent="-342900" algn="l">
              <a:buFontTx/>
              <a:buChar char="-"/>
            </a:pPr>
            <a:r>
              <a:rPr lang="vi-VN" dirty="0" smtClean="0"/>
              <a:t>Cách edit video</a:t>
            </a:r>
          </a:p>
          <a:p>
            <a:pPr marL="342900" indent="-342900" algn="l">
              <a:buFontTx/>
              <a:buChar char="-"/>
            </a:pPr>
            <a:r>
              <a:rPr lang="vi-VN" dirty="0" smtClean="0"/>
              <a:t>Cách làm việc nhóm</a:t>
            </a:r>
            <a:endParaRPr lang="vi-VN" dirty="0"/>
          </a:p>
        </p:txBody>
      </p:sp>
    </p:spTree>
    <p:extLst>
      <p:ext uri="{BB962C8B-B14F-4D97-AF65-F5344CB8AC3E}">
        <p14:creationId xmlns:p14="http://schemas.microsoft.com/office/powerpoint/2010/main" val="1778760795"/>
      </p:ext>
    </p:extLst>
  </p:cSld>
  <p:clrMapOvr>
    <a:masterClrMapping/>
  </p:clrMapOvr>
  <p:transition>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500" dirty="0" smtClean="0"/>
              <a:t>Link video phỏng vấn:</a:t>
            </a:r>
            <a:endParaRPr lang="vi-VN" sz="3500" dirty="0"/>
          </a:p>
        </p:txBody>
      </p:sp>
      <p:pic>
        <p:nvPicPr>
          <p:cNvPr id="4" name="Content Placeholder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445565" y="3390470"/>
            <a:ext cx="2650435" cy="3211195"/>
          </a:xfrm>
          <a:extLst>
            <a:ext uri="{91240B29-F687-4F45-9708-019B960494DF}">
              <a14:hiddenLine xmlns:a14="http://schemas.microsoft.com/office/drawing/2010/main" w="9525" cmpd="sng">
                <a:solidFill>
                  <a:srgbClr val="000000"/>
                </a:solidFill>
                <a:miter lim="800000"/>
                <a:headEnd/>
                <a:tailEnd/>
              </a14:hiddenLine>
            </a:ext>
          </a:extLst>
        </p:spPr>
      </p:pic>
      <p:sp>
        <p:nvSpPr>
          <p:cNvPr id="6" name="Oval Callout 5"/>
          <p:cNvSpPr/>
          <p:nvPr/>
        </p:nvSpPr>
        <p:spPr>
          <a:xfrm>
            <a:off x="5571088" y="1571245"/>
            <a:ext cx="4479234" cy="2218703"/>
          </a:xfrm>
          <a:prstGeom prst="wedgeEllipseCallou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sz="2000" b="1" dirty="0" smtClean="0"/>
              <a:t>CẢM ƠN THẦY CÔ VÀ CÁC BẠN ĐÃ LẮNG NGHE</a:t>
            </a:r>
          </a:p>
          <a:p>
            <a:pPr algn="ctr"/>
            <a:endParaRPr lang="vi-VN" sz="2000" b="1" dirty="0"/>
          </a:p>
          <a:p>
            <a:pPr algn="ctr"/>
            <a:r>
              <a:rPr lang="vi-VN" sz="2000" b="1" dirty="0" smtClean="0"/>
              <a:t>TẠM BIỆT</a:t>
            </a:r>
            <a:endParaRPr lang="vi-VN" sz="2000" b="1" dirty="0"/>
          </a:p>
        </p:txBody>
      </p:sp>
    </p:spTree>
    <p:extLst>
      <p:ext uri="{BB962C8B-B14F-4D97-AF65-F5344CB8AC3E}">
        <p14:creationId xmlns:p14="http://schemas.microsoft.com/office/powerpoint/2010/main" val="1342514006"/>
      </p:ext>
    </p:extLst>
  </p:cSld>
  <p:clrMapOvr>
    <a:masterClrMapping/>
  </p:clrMapOvr>
  <mc:AlternateContent xmlns:mc="http://schemas.openxmlformats.org/markup-compatibility/2006">
    <mc:Choice xmlns:p14="http://schemas.microsoft.com/office/powerpoint/2010/main" Requires="p14">
      <p:transition spd="slow">
        <p14:prism isContent="1"/>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604352"/>
          </a:xfrm>
        </p:spPr>
        <p:txBody>
          <a:bodyPr>
            <a:normAutofit/>
          </a:bodyPr>
          <a:lstStyle/>
          <a:p>
            <a:pPr algn="ctr"/>
            <a:r>
              <a:rPr lang="vi-VN" sz="6500" b="1" i="1" dirty="0" smtClean="0"/>
              <a:t>NỘI DUNG</a:t>
            </a:r>
            <a:endParaRPr lang="vi-VN" sz="6500" b="1" i="1" dirty="0"/>
          </a:p>
        </p:txBody>
      </p:sp>
      <p:sp>
        <p:nvSpPr>
          <p:cNvPr id="3" name="Content Placeholder 2"/>
          <p:cNvSpPr>
            <a:spLocks noGrp="1"/>
          </p:cNvSpPr>
          <p:nvPr>
            <p:ph idx="1"/>
          </p:nvPr>
        </p:nvSpPr>
        <p:spPr>
          <a:xfrm>
            <a:off x="838200" y="2363371"/>
            <a:ext cx="10515600" cy="3813591"/>
          </a:xfrm>
        </p:spPr>
        <p:txBody>
          <a:bodyPr/>
          <a:lstStyle/>
          <a:p>
            <a:r>
              <a:rPr lang="vi-VN" b="1" i="1" dirty="0" smtClean="0"/>
              <a:t>I. Thành viên</a:t>
            </a:r>
          </a:p>
          <a:p>
            <a:r>
              <a:rPr lang="vi-VN" b="1" i="1" dirty="0" smtClean="0"/>
              <a:t>II. Kế hoạch làm việc</a:t>
            </a:r>
          </a:p>
          <a:p>
            <a:r>
              <a:rPr lang="vi-VN" b="1" i="1" dirty="0" smtClean="0"/>
              <a:t>III. Phân công công việc</a:t>
            </a:r>
          </a:p>
          <a:p>
            <a:r>
              <a:rPr lang="vi-VN" b="1" i="1" dirty="0" smtClean="0"/>
              <a:t>IV. Đánh giá công việc</a:t>
            </a:r>
          </a:p>
          <a:p>
            <a:r>
              <a:rPr lang="vi-VN" b="1" i="1" dirty="0" smtClean="0"/>
              <a:t>V. Đánh giá hoạt động nhóm</a:t>
            </a:r>
            <a:endParaRPr lang="vi-VN" b="1"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898" y="1688122"/>
            <a:ext cx="5148775" cy="4621237"/>
          </a:xfrm>
          <a:prstGeom prst="rect">
            <a:avLst/>
          </a:prstGeom>
        </p:spPr>
      </p:pic>
    </p:spTree>
    <p:extLst>
      <p:ext uri="{BB962C8B-B14F-4D97-AF65-F5344CB8AC3E}">
        <p14:creationId xmlns:p14="http://schemas.microsoft.com/office/powerpoint/2010/main" val="367573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2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25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anim calcmode="lin" valueType="num">
                                      <p:cBhvr additive="base">
                                        <p:cTn id="43"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4" dur="25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096721"/>
          </a:xfrm>
        </p:spPr>
        <p:txBody>
          <a:bodyPr>
            <a:normAutofit/>
          </a:bodyPr>
          <a:lstStyle/>
          <a:p>
            <a:pPr algn="ctr"/>
            <a:r>
              <a:rPr lang="vi-VN" sz="7500" b="1" i="1" dirty="0" smtClean="0"/>
              <a:t>I. Thành viên</a:t>
            </a:r>
            <a:endParaRPr lang="vi-VN" sz="7500" b="1" i="1" dirty="0"/>
          </a:p>
        </p:txBody>
      </p:sp>
      <p:sp>
        <p:nvSpPr>
          <p:cNvPr id="3" name="Content Placeholder 2"/>
          <p:cNvSpPr>
            <a:spLocks noGrp="1"/>
          </p:cNvSpPr>
          <p:nvPr>
            <p:ph idx="1"/>
          </p:nvPr>
        </p:nvSpPr>
        <p:spPr>
          <a:xfrm>
            <a:off x="964810" y="2922905"/>
            <a:ext cx="10515600" cy="3295015"/>
          </a:xfrm>
        </p:spPr>
        <p:txBody>
          <a:bodyPr/>
          <a:lstStyle/>
          <a:p>
            <a:pPr>
              <a:buFont typeface="Wingdings" panose="05000000000000000000" pitchFamily="2" charset="2"/>
              <a:buChar char="Ø"/>
            </a:pPr>
            <a:r>
              <a:rPr lang="vi-VN" b="1" dirty="0" smtClean="0"/>
              <a:t> Nguyễn Hữu Phú</a:t>
            </a:r>
          </a:p>
          <a:p>
            <a:pPr>
              <a:buFont typeface="Wingdings" panose="05000000000000000000" pitchFamily="2" charset="2"/>
              <a:buChar char="Ø"/>
            </a:pPr>
            <a:r>
              <a:rPr lang="vi-VN" b="1" dirty="0"/>
              <a:t> </a:t>
            </a:r>
            <a:r>
              <a:rPr lang="vi-VN" b="1" dirty="0" smtClean="0"/>
              <a:t>Võ Văn Chiến</a:t>
            </a:r>
          </a:p>
          <a:p>
            <a:pPr>
              <a:buFont typeface="Wingdings" panose="05000000000000000000" pitchFamily="2" charset="2"/>
              <a:buChar char="Ø"/>
            </a:pPr>
            <a:r>
              <a:rPr lang="vi-VN" b="1" dirty="0"/>
              <a:t> </a:t>
            </a:r>
            <a:r>
              <a:rPr lang="vi-VN" b="1" dirty="0" smtClean="0"/>
              <a:t>Nguyễn Hải Phúc Khang</a:t>
            </a:r>
          </a:p>
          <a:p>
            <a:pPr>
              <a:buFont typeface="Wingdings" panose="05000000000000000000" pitchFamily="2" charset="2"/>
              <a:buChar char="Ø"/>
            </a:pPr>
            <a:r>
              <a:rPr lang="vi-VN" b="1" dirty="0"/>
              <a:t> </a:t>
            </a:r>
            <a:r>
              <a:rPr lang="vi-VN" b="1" dirty="0" smtClean="0"/>
              <a:t>Nguyễn Chí Thanh</a:t>
            </a:r>
          </a:p>
          <a:p>
            <a:pPr>
              <a:buFont typeface="Wingdings" panose="05000000000000000000" pitchFamily="2" charset="2"/>
              <a:buChar char="Ø"/>
            </a:pPr>
            <a:r>
              <a:rPr lang="vi-VN" b="1" dirty="0"/>
              <a:t> </a:t>
            </a:r>
            <a:r>
              <a:rPr lang="vi-VN" b="1" dirty="0" smtClean="0"/>
              <a:t>Đoàn Văn Tứ</a:t>
            </a:r>
          </a:p>
          <a:p>
            <a:pPr>
              <a:buFont typeface="Wingdings" panose="05000000000000000000" pitchFamily="2" charset="2"/>
              <a:buChar char="Ø"/>
            </a:pPr>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4184" y="2461846"/>
            <a:ext cx="3502855" cy="3657600"/>
          </a:xfrm>
          <a:prstGeom prst="rect">
            <a:avLst/>
          </a:prstGeom>
        </p:spPr>
      </p:pic>
    </p:spTree>
    <p:extLst>
      <p:ext uri="{BB962C8B-B14F-4D97-AF65-F5344CB8AC3E}">
        <p14:creationId xmlns:p14="http://schemas.microsoft.com/office/powerpoint/2010/main" val="7726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72">
                                          <p:stCondLst>
                                            <p:cond delay="0"/>
                                          </p:stCondLst>
                                        </p:cTn>
                                        <p:tgtEl>
                                          <p:spTgt spid="4"/>
                                        </p:tgtEl>
                                      </p:cBhvr>
                                    </p:animEffect>
                                    <p:anim calcmode="lin" valueType="num">
                                      <p:cBhvr>
                                        <p:cTn id="13" dur="228"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4" dur="83"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5" dur="83" tmFilter="0, 0; 0.125,0.2665; 0.25,0.4; 0.375,0.465; 0.5,0.5;  0.625,0.535; 0.75,0.6; 0.875,0.7335; 1,1">
                                          <p:stCondLst>
                                            <p:cond delay="83"/>
                                          </p:stCondLst>
                                        </p:cTn>
                                        <p:tgtEl>
                                          <p:spTgt spid="4"/>
                                        </p:tgtEl>
                                        <p:attrNameLst>
                                          <p:attrName>ppt_y</p:attrName>
                                        </p:attrNameLst>
                                      </p:cBhvr>
                                      <p:tavLst>
                                        <p:tav tm="0" fmla="#ppt_y-sin(pi*$)/9">
                                          <p:val>
                                            <p:fltVal val="0"/>
                                          </p:val>
                                        </p:tav>
                                        <p:tav tm="100000">
                                          <p:val>
                                            <p:fltVal val="1"/>
                                          </p:val>
                                        </p:tav>
                                      </p:tavLst>
                                    </p:anim>
                                    <p:anim calcmode="lin" valueType="num">
                                      <p:cBhvr>
                                        <p:cTn id="16" dur="41" tmFilter="0, 0; 0.125,0.2665; 0.25,0.4; 0.375,0.465; 0.5,0.5;  0.625,0.535; 0.75,0.6; 0.875,0.7335; 1,1">
                                          <p:stCondLst>
                                            <p:cond delay="166"/>
                                          </p:stCondLst>
                                        </p:cTn>
                                        <p:tgtEl>
                                          <p:spTgt spid="4"/>
                                        </p:tgtEl>
                                        <p:attrNameLst>
                                          <p:attrName>ppt_y</p:attrName>
                                        </p:attrNameLst>
                                      </p:cBhvr>
                                      <p:tavLst>
                                        <p:tav tm="0" fmla="#ppt_y-sin(pi*$)/27">
                                          <p:val>
                                            <p:fltVal val="0"/>
                                          </p:val>
                                        </p:tav>
                                        <p:tav tm="100000">
                                          <p:val>
                                            <p:fltVal val="1"/>
                                          </p:val>
                                        </p:tav>
                                      </p:tavLst>
                                    </p:anim>
                                    <p:anim calcmode="lin" valueType="num">
                                      <p:cBhvr>
                                        <p:cTn id="17" dur="21" tmFilter="0, 0; 0.125,0.2665; 0.25,0.4; 0.375,0.465; 0.5,0.5;  0.625,0.535; 0.75,0.6; 0.875,0.7335; 1,1">
                                          <p:stCondLst>
                                            <p:cond delay="207"/>
                                          </p:stCondLst>
                                        </p:cTn>
                                        <p:tgtEl>
                                          <p:spTgt spid="4"/>
                                        </p:tgtEl>
                                        <p:attrNameLst>
                                          <p:attrName>ppt_y</p:attrName>
                                        </p:attrNameLst>
                                      </p:cBhvr>
                                      <p:tavLst>
                                        <p:tav tm="0" fmla="#ppt_y-sin(pi*$)/81">
                                          <p:val>
                                            <p:fltVal val="0"/>
                                          </p:val>
                                        </p:tav>
                                        <p:tav tm="100000">
                                          <p:val>
                                            <p:fltVal val="1"/>
                                          </p:val>
                                        </p:tav>
                                      </p:tavLst>
                                    </p:anim>
                                    <p:animScale>
                                      <p:cBhvr>
                                        <p:cTn id="18" dur="3">
                                          <p:stCondLst>
                                            <p:cond delay="81"/>
                                          </p:stCondLst>
                                        </p:cTn>
                                        <p:tgtEl>
                                          <p:spTgt spid="4"/>
                                        </p:tgtEl>
                                      </p:cBhvr>
                                      <p:to x="100000" y="60000"/>
                                    </p:animScale>
                                    <p:animScale>
                                      <p:cBhvr>
                                        <p:cTn id="19" dur="21" decel="50000">
                                          <p:stCondLst>
                                            <p:cond delay="85"/>
                                          </p:stCondLst>
                                        </p:cTn>
                                        <p:tgtEl>
                                          <p:spTgt spid="4"/>
                                        </p:tgtEl>
                                      </p:cBhvr>
                                      <p:to x="100000" y="100000"/>
                                    </p:animScale>
                                    <p:animScale>
                                      <p:cBhvr>
                                        <p:cTn id="20" dur="3">
                                          <p:stCondLst>
                                            <p:cond delay="164"/>
                                          </p:stCondLst>
                                        </p:cTn>
                                        <p:tgtEl>
                                          <p:spTgt spid="4"/>
                                        </p:tgtEl>
                                      </p:cBhvr>
                                      <p:to x="100000" y="80000"/>
                                    </p:animScale>
                                    <p:animScale>
                                      <p:cBhvr>
                                        <p:cTn id="21" dur="21" decel="50000">
                                          <p:stCondLst>
                                            <p:cond delay="167"/>
                                          </p:stCondLst>
                                        </p:cTn>
                                        <p:tgtEl>
                                          <p:spTgt spid="4"/>
                                        </p:tgtEl>
                                      </p:cBhvr>
                                      <p:to x="100000" y="100000"/>
                                    </p:animScale>
                                    <p:animScale>
                                      <p:cBhvr>
                                        <p:cTn id="22" dur="3">
                                          <p:stCondLst>
                                            <p:cond delay="205"/>
                                          </p:stCondLst>
                                        </p:cTn>
                                        <p:tgtEl>
                                          <p:spTgt spid="4"/>
                                        </p:tgtEl>
                                      </p:cBhvr>
                                      <p:to x="100000" y="90000"/>
                                    </p:animScale>
                                    <p:animScale>
                                      <p:cBhvr>
                                        <p:cTn id="23" dur="21" decel="50000">
                                          <p:stCondLst>
                                            <p:cond delay="208"/>
                                          </p:stCondLst>
                                        </p:cTn>
                                        <p:tgtEl>
                                          <p:spTgt spid="4"/>
                                        </p:tgtEl>
                                      </p:cBhvr>
                                      <p:to x="100000" y="100000"/>
                                    </p:animScale>
                                    <p:animScale>
                                      <p:cBhvr>
                                        <p:cTn id="24" dur="3">
                                          <p:stCondLst>
                                            <p:cond delay="226"/>
                                          </p:stCondLst>
                                        </p:cTn>
                                        <p:tgtEl>
                                          <p:spTgt spid="4"/>
                                        </p:tgtEl>
                                      </p:cBhvr>
                                      <p:to x="100000" y="95000"/>
                                    </p:animScale>
                                    <p:animScale>
                                      <p:cBhvr>
                                        <p:cTn id="25" dur="21" decel="50000">
                                          <p:stCondLst>
                                            <p:cond delay="229"/>
                                          </p:stCondLst>
                                        </p:cTn>
                                        <p:tgtEl>
                                          <p:spTgt spid="4"/>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30" dur="250"/>
                                        <p:tgtEl>
                                          <p:spTgt spid="3">
                                            <p:txEl>
                                              <p:pRg st="0" end="0"/>
                                            </p:txEl>
                                          </p:spTgt>
                                        </p:tgtEl>
                                      </p:cBhvr>
                                    </p:animEffect>
                                  </p:childTnLst>
                                </p:cTn>
                              </p:par>
                              <p:par>
                                <p:cTn id="31" presetID="14" presetClass="entr" presetSubtype="10" fill="hold" nodeType="with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3" dur="250"/>
                                        <p:tgtEl>
                                          <p:spTgt spid="3">
                                            <p:txEl>
                                              <p:pRg st="1" end="1"/>
                                            </p:txEl>
                                          </p:spTgt>
                                        </p:tgtEl>
                                      </p:cBhvr>
                                    </p:animEffect>
                                  </p:childTnLst>
                                </p:cTn>
                              </p:par>
                              <p:par>
                                <p:cTn id="34" presetID="14" presetClass="entr" presetSubtype="10" fill="hold" nodeType="with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6" dur="250"/>
                                        <p:tgtEl>
                                          <p:spTgt spid="3">
                                            <p:txEl>
                                              <p:pRg st="2" end="2"/>
                                            </p:txEl>
                                          </p:spTgt>
                                        </p:tgtEl>
                                      </p:cBhvr>
                                    </p:animEffect>
                                  </p:childTnLst>
                                </p:cTn>
                              </p:par>
                              <p:par>
                                <p:cTn id="37" presetID="14" presetClass="entr" presetSubtype="10" fill="hold" nodeType="with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9" dur="250"/>
                                        <p:tgtEl>
                                          <p:spTgt spid="3">
                                            <p:txEl>
                                              <p:pRg st="3" end="3"/>
                                            </p:txEl>
                                          </p:spTgt>
                                        </p:tgtEl>
                                      </p:cBhvr>
                                    </p:animEffect>
                                  </p:childTnLst>
                                </p:cTn>
                              </p:par>
                              <p:par>
                                <p:cTn id="40" presetID="14" presetClass="entr" presetSubtype="1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42"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dirty="0"/>
          </a:p>
        </p:txBody>
      </p:sp>
      <p:sp>
        <p:nvSpPr>
          <p:cNvPr id="3" name="Content Placeholder 2"/>
          <p:cNvSpPr>
            <a:spLocks noGrp="1"/>
          </p:cNvSpPr>
          <p:nvPr>
            <p:ph idx="1"/>
          </p:nvPr>
        </p:nvSpPr>
        <p:spPr>
          <a:xfrm>
            <a:off x="838200" y="1885071"/>
            <a:ext cx="10515600" cy="4291891"/>
          </a:xfrm>
        </p:spPr>
        <p:txBody>
          <a:bodyPr>
            <a:normAutofit/>
          </a:bodyPr>
          <a:lstStyle/>
          <a:p>
            <a:pPr marL="0" indent="0">
              <a:buNone/>
            </a:pPr>
            <a:r>
              <a:rPr lang="vi-VN" sz="7500" b="1" i="1" dirty="0" smtClean="0"/>
              <a:t>II. Kế hoạch làm việc </a:t>
            </a:r>
            <a:endParaRPr lang="vi-VN" sz="7500" b="1" i="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396" y="3384965"/>
            <a:ext cx="4762500" cy="2676525"/>
          </a:xfrm>
          <a:prstGeom prst="rect">
            <a:avLst/>
          </a:prstGeom>
        </p:spPr>
      </p:pic>
    </p:spTree>
    <p:extLst>
      <p:ext uri="{BB962C8B-B14F-4D97-AF65-F5344CB8AC3E}">
        <p14:creationId xmlns:p14="http://schemas.microsoft.com/office/powerpoint/2010/main" val="305396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anim calcmode="lin" valueType="num">
                                      <p:cBhvr>
                                        <p:cTn id="13" dur="250" fill="hold"/>
                                        <p:tgtEl>
                                          <p:spTgt spid="6"/>
                                        </p:tgtEl>
                                        <p:attrNameLst>
                                          <p:attrName>ppt_w</p:attrName>
                                        </p:attrNameLst>
                                      </p:cBhvr>
                                      <p:tavLst>
                                        <p:tav tm="0" fmla="#ppt_w*sin(2.5*pi*$)">
                                          <p:val>
                                            <p:fltVal val="0"/>
                                          </p:val>
                                        </p:tav>
                                        <p:tav tm="100000">
                                          <p:val>
                                            <p:fltVal val="1"/>
                                          </p:val>
                                        </p:tav>
                                      </p:tavLst>
                                    </p:anim>
                                    <p:anim calcmode="lin" valueType="num">
                                      <p:cBhvr>
                                        <p:cTn id="14" dur="25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92796"/>
            <a:ext cx="10515600" cy="1084312"/>
          </a:xfrm>
        </p:spPr>
        <p:txBody>
          <a:bodyPr>
            <a:normAutofit fontScale="90000"/>
          </a:bodyPr>
          <a:lstStyle/>
          <a:p>
            <a:pPr algn="ctr"/>
            <a:r>
              <a:rPr lang="vi-VN" sz="5000" b="1" i="1" dirty="0" smtClean="0"/>
              <a:t>1. Yêu cầu đồ án</a:t>
            </a:r>
            <a:r>
              <a:rPr lang="vi-VN" sz="4800" b="1" i="1" dirty="0" smtClean="0"/>
              <a:t/>
            </a:r>
            <a:br>
              <a:rPr lang="vi-VN" sz="4800" b="1" i="1" dirty="0" smtClean="0"/>
            </a:br>
            <a:endParaRPr lang="vi-VN" sz="4500" b="1" i="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547446"/>
            <a:ext cx="10515600" cy="4629517"/>
          </a:xfrm>
        </p:spPr>
        <p:txBody>
          <a:bodyPr>
            <a:normAutofit/>
          </a:bodyPr>
          <a:lstStyle/>
          <a:p>
            <a:pPr>
              <a:buFontTx/>
              <a:buChar char="-"/>
            </a:pPr>
            <a:r>
              <a:rPr lang="vi-VN" sz="2700" i="1" dirty="0" smtClean="0"/>
              <a:t>Video clip về yêu cầu thực tiễn từ doanh nghiệp và kế hoạch hoàn thiện bản thân để đáp ứng nhu cầu đó trong lĩnh vực công nghệ thông tin</a:t>
            </a:r>
          </a:p>
          <a:p>
            <a:pPr>
              <a:buFontTx/>
              <a:buChar char="-"/>
            </a:pPr>
            <a:r>
              <a:rPr lang="vi-VN" sz="2700" i="1" dirty="0" smtClean="0"/>
              <a:t>Chọn 1 nghề trong lĩnh vực công nghệ thông tin để trình bày</a:t>
            </a:r>
          </a:p>
          <a:p>
            <a:pPr>
              <a:buFontTx/>
              <a:buChar char="-"/>
            </a:pPr>
            <a:r>
              <a:rPr lang="vi-VN" sz="2700" dirty="0" smtClean="0"/>
              <a:t>Clip thể hiện được niềm đam mê hay sở thích và sự chuẩn bị của bạn để làm hành trang bước vào nghề trong lĩnh vực công nghệ thông tin</a:t>
            </a:r>
            <a:endParaRPr lang="vi-VN" sz="2700" i="1"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0825" y="4290646"/>
            <a:ext cx="5739618" cy="2278966"/>
          </a:xfrm>
          <a:prstGeom prst="rect">
            <a:avLst/>
          </a:prstGeom>
        </p:spPr>
      </p:pic>
    </p:spTree>
    <p:extLst>
      <p:ext uri="{BB962C8B-B14F-4D97-AF65-F5344CB8AC3E}">
        <p14:creationId xmlns:p14="http://schemas.microsoft.com/office/powerpoint/2010/main" val="4227953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25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25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vi-VN" sz="5000" b="1" i="1" dirty="0" smtClean="0"/>
              <a:t>2. Quy định đồ án</a:t>
            </a:r>
            <a:endParaRPr lang="vi-VN" sz="5000" b="1" i="1" dirty="0"/>
          </a:p>
        </p:txBody>
      </p:sp>
      <p:sp>
        <p:nvSpPr>
          <p:cNvPr id="3" name="Content Placeholder 2"/>
          <p:cNvSpPr>
            <a:spLocks noGrp="1"/>
          </p:cNvSpPr>
          <p:nvPr>
            <p:ph idx="1"/>
          </p:nvPr>
        </p:nvSpPr>
        <p:spPr/>
        <p:txBody>
          <a:bodyPr>
            <a:noAutofit/>
          </a:bodyPr>
          <a:lstStyle/>
          <a:p>
            <a:pPr marL="0" indent="0">
              <a:buNone/>
            </a:pPr>
            <a:r>
              <a:rPr lang="vi-VN" sz="2500" dirty="0" smtClean="0"/>
              <a:t>- Phỏng vấn một vài anh chị có kinh nghiệm trong nghề và quay phim</a:t>
            </a:r>
          </a:p>
          <a:p>
            <a:pPr marL="0" indent="0">
              <a:buNone/>
            </a:pPr>
            <a:r>
              <a:rPr lang="vi-VN" sz="2500" dirty="0" smtClean="0"/>
              <a:t>cuộc phỏng vấn</a:t>
            </a:r>
          </a:p>
          <a:p>
            <a:pPr marL="0" indent="0">
              <a:buNone/>
            </a:pPr>
            <a:r>
              <a:rPr lang="vi-VN" sz="2500" dirty="0" smtClean="0"/>
              <a:t>- Nội dung phỏng vấn: Không giới hạn, có thể liên quan đến kiến thức và kĩ năng thực tế quan trọng mà SV cần trang bị để đáp ứng nhu cầu làm việc hiện tại và tương lai trong ngành nghề </a:t>
            </a:r>
            <a:r>
              <a:rPr lang="vi-VN" sz="2500" dirty="0" smtClean="0"/>
              <a:t>đó,…</a:t>
            </a:r>
            <a:endParaRPr lang="vi-VN" sz="2500" dirty="0" smtClean="0"/>
          </a:p>
          <a:p>
            <a:pPr marL="0" indent="0">
              <a:buNone/>
            </a:pPr>
            <a:r>
              <a:rPr lang="vi-VN" sz="2500" dirty="0" smtClean="0"/>
              <a:t>- Tìm hiểu thông tin </a:t>
            </a:r>
            <a:r>
              <a:rPr lang="vi-VN" sz="2500" dirty="0" smtClean="0"/>
              <a:t>và </a:t>
            </a:r>
            <a:r>
              <a:rPr lang="vi-VN" sz="2500" dirty="0" smtClean="0"/>
              <a:t>yêu cầu tuyển dụng của vài công ty trong lĩnh vực </a:t>
            </a:r>
          </a:p>
          <a:p>
            <a:pPr marL="0" indent="0">
              <a:buNone/>
            </a:pPr>
            <a:r>
              <a:rPr lang="vi-VN" sz="2500" dirty="0" smtClean="0"/>
              <a:t>- Độ dài clip dưới 10 phút </a:t>
            </a:r>
          </a:p>
          <a:p>
            <a:pPr marL="0" indent="0">
              <a:buNone/>
            </a:pPr>
            <a:r>
              <a:rPr lang="vi-VN" sz="2500" dirty="0" smtClean="0"/>
              <a:t>- Tải lên youtube theo tiến độ quy định</a:t>
            </a:r>
            <a:endParaRPr lang="vi-VN" sz="25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190" y="4994031"/>
            <a:ext cx="4880610" cy="1765495"/>
          </a:xfrm>
          <a:prstGeom prst="rect">
            <a:avLst/>
          </a:prstGeom>
        </p:spPr>
      </p:pic>
    </p:spTree>
    <p:extLst>
      <p:ext uri="{BB962C8B-B14F-4D97-AF65-F5344CB8AC3E}">
        <p14:creationId xmlns:p14="http://schemas.microsoft.com/office/powerpoint/2010/main" val="26018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25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25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3">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25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25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25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25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vi-VN" sz="5500" b="1" i="1" dirty="0" smtClean="0"/>
              <a:t>3. Xác định nhiệm vụ</a:t>
            </a:r>
            <a:endParaRPr lang="vi-VN" sz="5500" b="1" i="1"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ü"/>
            </a:pPr>
            <a:r>
              <a:rPr lang="vi-VN" dirty="0" smtClean="0"/>
              <a:t> Nội dung phỏng vấn</a:t>
            </a:r>
          </a:p>
          <a:p>
            <a:pPr>
              <a:buFont typeface="Wingdings" panose="05000000000000000000" pitchFamily="2" charset="2"/>
              <a:buChar char="ü"/>
            </a:pPr>
            <a:r>
              <a:rPr lang="vi-VN" dirty="0"/>
              <a:t> </a:t>
            </a:r>
            <a:r>
              <a:rPr lang="vi-VN" dirty="0" smtClean="0"/>
              <a:t>Tìm người phỏng vấn</a:t>
            </a:r>
          </a:p>
          <a:p>
            <a:pPr>
              <a:buFont typeface="Wingdings" panose="05000000000000000000" pitchFamily="2" charset="2"/>
              <a:buChar char="ü"/>
            </a:pPr>
            <a:r>
              <a:rPr lang="vi-VN" dirty="0" smtClean="0"/>
              <a:t> Quay phim, phỏng vấn</a:t>
            </a:r>
          </a:p>
          <a:p>
            <a:pPr>
              <a:buFont typeface="Wingdings" panose="05000000000000000000" pitchFamily="2" charset="2"/>
              <a:buChar char="ü"/>
            </a:pPr>
            <a:r>
              <a:rPr lang="vi-VN" dirty="0"/>
              <a:t> </a:t>
            </a:r>
            <a:r>
              <a:rPr lang="vi-VN" dirty="0" smtClean="0"/>
              <a:t>Video giới thiệu</a:t>
            </a:r>
          </a:p>
          <a:p>
            <a:pPr>
              <a:buFont typeface="Wingdings" panose="05000000000000000000" pitchFamily="2" charset="2"/>
              <a:buChar char="ü"/>
            </a:pPr>
            <a:r>
              <a:rPr lang="vi-VN" dirty="0"/>
              <a:t> </a:t>
            </a:r>
            <a:r>
              <a:rPr lang="vi-VN" dirty="0" smtClean="0"/>
              <a:t>Edit video</a:t>
            </a:r>
          </a:p>
          <a:p>
            <a:pPr>
              <a:buFont typeface="Wingdings" panose="05000000000000000000" pitchFamily="2" charset="2"/>
              <a:buChar char="ü"/>
            </a:pPr>
            <a:r>
              <a:rPr lang="vi-VN" dirty="0" smtClean="0"/>
              <a:t> Hoàn chỉnh sản phẩm</a:t>
            </a:r>
          </a:p>
          <a:p>
            <a:pPr>
              <a:buFont typeface="Wingdings" panose="05000000000000000000" pitchFamily="2" charset="2"/>
              <a:buChar char="ü"/>
            </a:pPr>
            <a:r>
              <a:rPr lang="vi-VN" dirty="0" smtClean="0"/>
              <a:t> Báo cáo, Power Point</a:t>
            </a:r>
          </a:p>
          <a:p>
            <a:pPr>
              <a:buFont typeface="Wingdings" panose="05000000000000000000" pitchFamily="2" charset="2"/>
              <a:buChar char="ü"/>
            </a:pPr>
            <a:r>
              <a:rPr lang="vi-VN" dirty="0" smtClean="0"/>
              <a:t> Thuyết trình</a:t>
            </a:r>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47796"/>
            <a:ext cx="5717311" cy="4678666"/>
          </a:xfrm>
          <a:prstGeom prst="rect">
            <a:avLst/>
          </a:prstGeom>
        </p:spPr>
      </p:pic>
    </p:spTree>
    <p:extLst>
      <p:ext uri="{BB962C8B-B14F-4D97-AF65-F5344CB8AC3E}">
        <p14:creationId xmlns:p14="http://schemas.microsoft.com/office/powerpoint/2010/main" val="1773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3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101">
                                          <p:stCondLst>
                                            <p:cond delay="0"/>
                                          </p:stCondLst>
                                        </p:cTn>
                                        <p:tgtEl>
                                          <p:spTgt spid="3">
                                            <p:txEl>
                                              <p:pRg st="0" end="0"/>
                                            </p:txEl>
                                          </p:spTgt>
                                        </p:tgtEl>
                                      </p:cBhvr>
                                    </p:animEffect>
                                    <p:anim calcmode="lin" valueType="num">
                                      <p:cBhvr>
                                        <p:cTn id="20" dur="319"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21" dur="116"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22" dur="116" tmFilter="0, 0; 0.125,0.2665; 0.25,0.4; 0.375,0.465; 0.5,0.5;  0.625,0.535; 0.75,0.6; 0.875,0.7335; 1,1">
                                          <p:stCondLst>
                                            <p:cond delay="116"/>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23" dur="58" tmFilter="0, 0; 0.125,0.2665; 0.25,0.4; 0.375,0.465; 0.5,0.5;  0.625,0.535; 0.75,0.6; 0.875,0.7335; 1,1">
                                          <p:stCondLst>
                                            <p:cond delay="232"/>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4" dur="29" tmFilter="0, 0; 0.125,0.2665; 0.25,0.4; 0.375,0.465; 0.5,0.5;  0.625,0.535; 0.75,0.6; 0.875,0.7335; 1,1">
                                          <p:stCondLst>
                                            <p:cond delay="290"/>
                                          </p:stCondLst>
                                        </p:cTn>
                                        <p:tgtEl>
                                          <p:spTgt spid="3">
                                            <p:txEl>
                                              <p:pRg st="0" end="0"/>
                                            </p:txEl>
                                          </p:spTgt>
                                        </p:tgtEl>
                                        <p:attrNameLst>
                                          <p:attrName>ppt_y</p:attrName>
                                        </p:attrNameLst>
                                      </p:cBhvr>
                                      <p:tavLst>
                                        <p:tav tm="0" fmla="#ppt_y-sin(pi*$)/81">
                                          <p:val>
                                            <p:fltVal val="0"/>
                                          </p:val>
                                        </p:tav>
                                        <p:tav tm="100000">
                                          <p:val>
                                            <p:fltVal val="1"/>
                                          </p:val>
                                        </p:tav>
                                      </p:tavLst>
                                    </p:anim>
                                    <p:animScale>
                                      <p:cBhvr>
                                        <p:cTn id="25" dur="5">
                                          <p:stCondLst>
                                            <p:cond delay="114"/>
                                          </p:stCondLst>
                                        </p:cTn>
                                        <p:tgtEl>
                                          <p:spTgt spid="3">
                                            <p:txEl>
                                              <p:pRg st="0" end="0"/>
                                            </p:txEl>
                                          </p:spTgt>
                                        </p:tgtEl>
                                      </p:cBhvr>
                                      <p:to x="100000" y="60000"/>
                                    </p:animScale>
                                    <p:animScale>
                                      <p:cBhvr>
                                        <p:cTn id="26" dur="29" decel="50000">
                                          <p:stCondLst>
                                            <p:cond delay="118"/>
                                          </p:stCondLst>
                                        </p:cTn>
                                        <p:tgtEl>
                                          <p:spTgt spid="3">
                                            <p:txEl>
                                              <p:pRg st="0" end="0"/>
                                            </p:txEl>
                                          </p:spTgt>
                                        </p:tgtEl>
                                      </p:cBhvr>
                                      <p:to x="100000" y="100000"/>
                                    </p:animScale>
                                    <p:animScale>
                                      <p:cBhvr>
                                        <p:cTn id="27" dur="5">
                                          <p:stCondLst>
                                            <p:cond delay="230"/>
                                          </p:stCondLst>
                                        </p:cTn>
                                        <p:tgtEl>
                                          <p:spTgt spid="3">
                                            <p:txEl>
                                              <p:pRg st="0" end="0"/>
                                            </p:txEl>
                                          </p:spTgt>
                                        </p:tgtEl>
                                      </p:cBhvr>
                                      <p:to x="100000" y="80000"/>
                                    </p:animScale>
                                    <p:animScale>
                                      <p:cBhvr>
                                        <p:cTn id="28" dur="29" decel="50000">
                                          <p:stCondLst>
                                            <p:cond delay="234"/>
                                          </p:stCondLst>
                                        </p:cTn>
                                        <p:tgtEl>
                                          <p:spTgt spid="3">
                                            <p:txEl>
                                              <p:pRg st="0" end="0"/>
                                            </p:txEl>
                                          </p:spTgt>
                                        </p:tgtEl>
                                      </p:cBhvr>
                                      <p:to x="100000" y="100000"/>
                                    </p:animScale>
                                    <p:animScale>
                                      <p:cBhvr>
                                        <p:cTn id="29" dur="5">
                                          <p:stCondLst>
                                            <p:cond delay="287"/>
                                          </p:stCondLst>
                                        </p:cTn>
                                        <p:tgtEl>
                                          <p:spTgt spid="3">
                                            <p:txEl>
                                              <p:pRg st="0" end="0"/>
                                            </p:txEl>
                                          </p:spTgt>
                                        </p:tgtEl>
                                      </p:cBhvr>
                                      <p:to x="100000" y="90000"/>
                                    </p:animScale>
                                    <p:animScale>
                                      <p:cBhvr>
                                        <p:cTn id="30" dur="29" decel="50000">
                                          <p:stCondLst>
                                            <p:cond delay="292"/>
                                          </p:stCondLst>
                                        </p:cTn>
                                        <p:tgtEl>
                                          <p:spTgt spid="3">
                                            <p:txEl>
                                              <p:pRg st="0" end="0"/>
                                            </p:txEl>
                                          </p:spTgt>
                                        </p:tgtEl>
                                      </p:cBhvr>
                                      <p:to x="100000" y="100000"/>
                                    </p:animScale>
                                    <p:animScale>
                                      <p:cBhvr>
                                        <p:cTn id="31" dur="5">
                                          <p:stCondLst>
                                            <p:cond delay="316"/>
                                          </p:stCondLst>
                                        </p:cTn>
                                        <p:tgtEl>
                                          <p:spTgt spid="3">
                                            <p:txEl>
                                              <p:pRg st="0" end="0"/>
                                            </p:txEl>
                                          </p:spTgt>
                                        </p:tgtEl>
                                      </p:cBhvr>
                                      <p:to x="100000" y="95000"/>
                                    </p:animScale>
                                    <p:animScale>
                                      <p:cBhvr>
                                        <p:cTn id="32" dur="29" decel="50000">
                                          <p:stCondLst>
                                            <p:cond delay="321"/>
                                          </p:stCondLst>
                                        </p:cTn>
                                        <p:tgtEl>
                                          <p:spTgt spid="3">
                                            <p:txEl>
                                              <p:pRg st="0" end="0"/>
                                            </p:txEl>
                                          </p:spTgt>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wipe(down)">
                                      <p:cBhvr>
                                        <p:cTn id="35" dur="101">
                                          <p:stCondLst>
                                            <p:cond delay="0"/>
                                          </p:stCondLst>
                                        </p:cTn>
                                        <p:tgtEl>
                                          <p:spTgt spid="3">
                                            <p:txEl>
                                              <p:pRg st="1" end="1"/>
                                            </p:txEl>
                                          </p:spTgt>
                                        </p:tgtEl>
                                      </p:cBhvr>
                                    </p:animEffect>
                                    <p:anim calcmode="lin" valueType="num">
                                      <p:cBhvr>
                                        <p:cTn id="36" dur="319"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7" dur="116"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8" dur="116" tmFilter="0, 0; 0.125,0.2665; 0.25,0.4; 0.375,0.465; 0.5,0.5;  0.625,0.535; 0.75,0.6; 0.875,0.7335; 1,1">
                                          <p:stCondLst>
                                            <p:cond delay="116"/>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9" dur="58" tmFilter="0, 0; 0.125,0.2665; 0.25,0.4; 0.375,0.465; 0.5,0.5;  0.625,0.535; 0.75,0.6; 0.875,0.7335; 1,1">
                                          <p:stCondLst>
                                            <p:cond delay="232"/>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40" dur="29" tmFilter="0, 0; 0.125,0.2665; 0.25,0.4; 0.375,0.465; 0.5,0.5;  0.625,0.535; 0.75,0.6; 0.875,0.7335; 1,1">
                                          <p:stCondLst>
                                            <p:cond delay="290"/>
                                          </p:stCondLst>
                                        </p:cTn>
                                        <p:tgtEl>
                                          <p:spTgt spid="3">
                                            <p:txEl>
                                              <p:pRg st="1" end="1"/>
                                            </p:txEl>
                                          </p:spTgt>
                                        </p:tgtEl>
                                        <p:attrNameLst>
                                          <p:attrName>ppt_y</p:attrName>
                                        </p:attrNameLst>
                                      </p:cBhvr>
                                      <p:tavLst>
                                        <p:tav tm="0" fmla="#ppt_y-sin(pi*$)/81">
                                          <p:val>
                                            <p:fltVal val="0"/>
                                          </p:val>
                                        </p:tav>
                                        <p:tav tm="100000">
                                          <p:val>
                                            <p:fltVal val="1"/>
                                          </p:val>
                                        </p:tav>
                                      </p:tavLst>
                                    </p:anim>
                                    <p:animScale>
                                      <p:cBhvr>
                                        <p:cTn id="41" dur="5">
                                          <p:stCondLst>
                                            <p:cond delay="114"/>
                                          </p:stCondLst>
                                        </p:cTn>
                                        <p:tgtEl>
                                          <p:spTgt spid="3">
                                            <p:txEl>
                                              <p:pRg st="1" end="1"/>
                                            </p:txEl>
                                          </p:spTgt>
                                        </p:tgtEl>
                                      </p:cBhvr>
                                      <p:to x="100000" y="60000"/>
                                    </p:animScale>
                                    <p:animScale>
                                      <p:cBhvr>
                                        <p:cTn id="42" dur="29" decel="50000">
                                          <p:stCondLst>
                                            <p:cond delay="118"/>
                                          </p:stCondLst>
                                        </p:cTn>
                                        <p:tgtEl>
                                          <p:spTgt spid="3">
                                            <p:txEl>
                                              <p:pRg st="1" end="1"/>
                                            </p:txEl>
                                          </p:spTgt>
                                        </p:tgtEl>
                                      </p:cBhvr>
                                      <p:to x="100000" y="100000"/>
                                    </p:animScale>
                                    <p:animScale>
                                      <p:cBhvr>
                                        <p:cTn id="43" dur="5">
                                          <p:stCondLst>
                                            <p:cond delay="230"/>
                                          </p:stCondLst>
                                        </p:cTn>
                                        <p:tgtEl>
                                          <p:spTgt spid="3">
                                            <p:txEl>
                                              <p:pRg st="1" end="1"/>
                                            </p:txEl>
                                          </p:spTgt>
                                        </p:tgtEl>
                                      </p:cBhvr>
                                      <p:to x="100000" y="80000"/>
                                    </p:animScale>
                                    <p:animScale>
                                      <p:cBhvr>
                                        <p:cTn id="44" dur="29" decel="50000">
                                          <p:stCondLst>
                                            <p:cond delay="234"/>
                                          </p:stCondLst>
                                        </p:cTn>
                                        <p:tgtEl>
                                          <p:spTgt spid="3">
                                            <p:txEl>
                                              <p:pRg st="1" end="1"/>
                                            </p:txEl>
                                          </p:spTgt>
                                        </p:tgtEl>
                                      </p:cBhvr>
                                      <p:to x="100000" y="100000"/>
                                    </p:animScale>
                                    <p:animScale>
                                      <p:cBhvr>
                                        <p:cTn id="45" dur="5">
                                          <p:stCondLst>
                                            <p:cond delay="287"/>
                                          </p:stCondLst>
                                        </p:cTn>
                                        <p:tgtEl>
                                          <p:spTgt spid="3">
                                            <p:txEl>
                                              <p:pRg st="1" end="1"/>
                                            </p:txEl>
                                          </p:spTgt>
                                        </p:tgtEl>
                                      </p:cBhvr>
                                      <p:to x="100000" y="90000"/>
                                    </p:animScale>
                                    <p:animScale>
                                      <p:cBhvr>
                                        <p:cTn id="46" dur="29" decel="50000">
                                          <p:stCondLst>
                                            <p:cond delay="292"/>
                                          </p:stCondLst>
                                        </p:cTn>
                                        <p:tgtEl>
                                          <p:spTgt spid="3">
                                            <p:txEl>
                                              <p:pRg st="1" end="1"/>
                                            </p:txEl>
                                          </p:spTgt>
                                        </p:tgtEl>
                                      </p:cBhvr>
                                      <p:to x="100000" y="100000"/>
                                    </p:animScale>
                                    <p:animScale>
                                      <p:cBhvr>
                                        <p:cTn id="47" dur="5">
                                          <p:stCondLst>
                                            <p:cond delay="316"/>
                                          </p:stCondLst>
                                        </p:cTn>
                                        <p:tgtEl>
                                          <p:spTgt spid="3">
                                            <p:txEl>
                                              <p:pRg st="1" end="1"/>
                                            </p:txEl>
                                          </p:spTgt>
                                        </p:tgtEl>
                                      </p:cBhvr>
                                      <p:to x="100000" y="95000"/>
                                    </p:animScale>
                                    <p:animScale>
                                      <p:cBhvr>
                                        <p:cTn id="48" dur="29" decel="50000">
                                          <p:stCondLst>
                                            <p:cond delay="321"/>
                                          </p:stCondLst>
                                        </p:cTn>
                                        <p:tgtEl>
                                          <p:spTgt spid="3">
                                            <p:txEl>
                                              <p:pRg st="1" end="1"/>
                                            </p:txEl>
                                          </p:spTgt>
                                        </p:tgtEl>
                                      </p:cBhvr>
                                      <p:to x="100000" y="100000"/>
                                    </p:animScale>
                                  </p:childTnLst>
                                </p:cTn>
                              </p:par>
                              <p:par>
                                <p:cTn id="49" presetID="26" presetClass="entr" presetSubtype="0" fill="hold"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wipe(down)">
                                      <p:cBhvr>
                                        <p:cTn id="51" dur="101">
                                          <p:stCondLst>
                                            <p:cond delay="0"/>
                                          </p:stCondLst>
                                        </p:cTn>
                                        <p:tgtEl>
                                          <p:spTgt spid="3">
                                            <p:txEl>
                                              <p:pRg st="2" end="2"/>
                                            </p:txEl>
                                          </p:spTgt>
                                        </p:tgtEl>
                                      </p:cBhvr>
                                    </p:animEffect>
                                    <p:anim calcmode="lin" valueType="num">
                                      <p:cBhvr>
                                        <p:cTn id="52" dur="319"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3" dur="116"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4" dur="116" tmFilter="0, 0; 0.125,0.2665; 0.25,0.4; 0.375,0.465; 0.5,0.5;  0.625,0.535; 0.75,0.6; 0.875,0.7335; 1,1">
                                          <p:stCondLst>
                                            <p:cond delay="116"/>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5" dur="58" tmFilter="0, 0; 0.125,0.2665; 0.25,0.4; 0.375,0.465; 0.5,0.5;  0.625,0.535; 0.75,0.6; 0.875,0.7335; 1,1">
                                          <p:stCondLst>
                                            <p:cond delay="232"/>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6" dur="29" tmFilter="0, 0; 0.125,0.2665; 0.25,0.4; 0.375,0.465; 0.5,0.5;  0.625,0.535; 0.75,0.6; 0.875,0.7335; 1,1">
                                          <p:stCondLst>
                                            <p:cond delay="290"/>
                                          </p:stCondLst>
                                        </p:cTn>
                                        <p:tgtEl>
                                          <p:spTgt spid="3">
                                            <p:txEl>
                                              <p:pRg st="2" end="2"/>
                                            </p:txEl>
                                          </p:spTgt>
                                        </p:tgtEl>
                                        <p:attrNameLst>
                                          <p:attrName>ppt_y</p:attrName>
                                        </p:attrNameLst>
                                      </p:cBhvr>
                                      <p:tavLst>
                                        <p:tav tm="0" fmla="#ppt_y-sin(pi*$)/81">
                                          <p:val>
                                            <p:fltVal val="0"/>
                                          </p:val>
                                        </p:tav>
                                        <p:tav tm="100000">
                                          <p:val>
                                            <p:fltVal val="1"/>
                                          </p:val>
                                        </p:tav>
                                      </p:tavLst>
                                    </p:anim>
                                    <p:animScale>
                                      <p:cBhvr>
                                        <p:cTn id="57" dur="5">
                                          <p:stCondLst>
                                            <p:cond delay="114"/>
                                          </p:stCondLst>
                                        </p:cTn>
                                        <p:tgtEl>
                                          <p:spTgt spid="3">
                                            <p:txEl>
                                              <p:pRg st="2" end="2"/>
                                            </p:txEl>
                                          </p:spTgt>
                                        </p:tgtEl>
                                      </p:cBhvr>
                                      <p:to x="100000" y="60000"/>
                                    </p:animScale>
                                    <p:animScale>
                                      <p:cBhvr>
                                        <p:cTn id="58" dur="29" decel="50000">
                                          <p:stCondLst>
                                            <p:cond delay="118"/>
                                          </p:stCondLst>
                                        </p:cTn>
                                        <p:tgtEl>
                                          <p:spTgt spid="3">
                                            <p:txEl>
                                              <p:pRg st="2" end="2"/>
                                            </p:txEl>
                                          </p:spTgt>
                                        </p:tgtEl>
                                      </p:cBhvr>
                                      <p:to x="100000" y="100000"/>
                                    </p:animScale>
                                    <p:animScale>
                                      <p:cBhvr>
                                        <p:cTn id="59" dur="5">
                                          <p:stCondLst>
                                            <p:cond delay="230"/>
                                          </p:stCondLst>
                                        </p:cTn>
                                        <p:tgtEl>
                                          <p:spTgt spid="3">
                                            <p:txEl>
                                              <p:pRg st="2" end="2"/>
                                            </p:txEl>
                                          </p:spTgt>
                                        </p:tgtEl>
                                      </p:cBhvr>
                                      <p:to x="100000" y="80000"/>
                                    </p:animScale>
                                    <p:animScale>
                                      <p:cBhvr>
                                        <p:cTn id="60" dur="29" decel="50000">
                                          <p:stCondLst>
                                            <p:cond delay="234"/>
                                          </p:stCondLst>
                                        </p:cTn>
                                        <p:tgtEl>
                                          <p:spTgt spid="3">
                                            <p:txEl>
                                              <p:pRg st="2" end="2"/>
                                            </p:txEl>
                                          </p:spTgt>
                                        </p:tgtEl>
                                      </p:cBhvr>
                                      <p:to x="100000" y="100000"/>
                                    </p:animScale>
                                    <p:animScale>
                                      <p:cBhvr>
                                        <p:cTn id="61" dur="5">
                                          <p:stCondLst>
                                            <p:cond delay="287"/>
                                          </p:stCondLst>
                                        </p:cTn>
                                        <p:tgtEl>
                                          <p:spTgt spid="3">
                                            <p:txEl>
                                              <p:pRg st="2" end="2"/>
                                            </p:txEl>
                                          </p:spTgt>
                                        </p:tgtEl>
                                      </p:cBhvr>
                                      <p:to x="100000" y="90000"/>
                                    </p:animScale>
                                    <p:animScale>
                                      <p:cBhvr>
                                        <p:cTn id="62" dur="29" decel="50000">
                                          <p:stCondLst>
                                            <p:cond delay="292"/>
                                          </p:stCondLst>
                                        </p:cTn>
                                        <p:tgtEl>
                                          <p:spTgt spid="3">
                                            <p:txEl>
                                              <p:pRg st="2" end="2"/>
                                            </p:txEl>
                                          </p:spTgt>
                                        </p:tgtEl>
                                      </p:cBhvr>
                                      <p:to x="100000" y="100000"/>
                                    </p:animScale>
                                    <p:animScale>
                                      <p:cBhvr>
                                        <p:cTn id="63" dur="5">
                                          <p:stCondLst>
                                            <p:cond delay="316"/>
                                          </p:stCondLst>
                                        </p:cTn>
                                        <p:tgtEl>
                                          <p:spTgt spid="3">
                                            <p:txEl>
                                              <p:pRg st="2" end="2"/>
                                            </p:txEl>
                                          </p:spTgt>
                                        </p:tgtEl>
                                      </p:cBhvr>
                                      <p:to x="100000" y="95000"/>
                                    </p:animScale>
                                    <p:animScale>
                                      <p:cBhvr>
                                        <p:cTn id="64" dur="29" decel="50000">
                                          <p:stCondLst>
                                            <p:cond delay="321"/>
                                          </p:stCondLst>
                                        </p:cTn>
                                        <p:tgtEl>
                                          <p:spTgt spid="3">
                                            <p:txEl>
                                              <p:pRg st="2" end="2"/>
                                            </p:txEl>
                                          </p:spTgt>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animEffect transition="in" filter="wipe(down)">
                                      <p:cBhvr>
                                        <p:cTn id="67" dur="101">
                                          <p:stCondLst>
                                            <p:cond delay="0"/>
                                          </p:stCondLst>
                                        </p:cTn>
                                        <p:tgtEl>
                                          <p:spTgt spid="3">
                                            <p:txEl>
                                              <p:pRg st="3" end="3"/>
                                            </p:txEl>
                                          </p:spTgt>
                                        </p:tgtEl>
                                      </p:cBhvr>
                                    </p:animEffect>
                                    <p:anim calcmode="lin" valueType="num">
                                      <p:cBhvr>
                                        <p:cTn id="68" dur="319"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9" dur="116"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0" dur="116" tmFilter="0, 0; 0.125,0.2665; 0.25,0.4; 0.375,0.465; 0.5,0.5;  0.625,0.535; 0.75,0.6; 0.875,0.7335; 1,1">
                                          <p:stCondLst>
                                            <p:cond delay="116"/>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1" dur="58" tmFilter="0, 0; 0.125,0.2665; 0.25,0.4; 0.375,0.465; 0.5,0.5;  0.625,0.535; 0.75,0.6; 0.875,0.7335; 1,1">
                                          <p:stCondLst>
                                            <p:cond delay="232"/>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2" dur="29" tmFilter="0, 0; 0.125,0.2665; 0.25,0.4; 0.375,0.465; 0.5,0.5;  0.625,0.535; 0.75,0.6; 0.875,0.7335; 1,1">
                                          <p:stCondLst>
                                            <p:cond delay="290"/>
                                          </p:stCondLst>
                                        </p:cTn>
                                        <p:tgtEl>
                                          <p:spTgt spid="3">
                                            <p:txEl>
                                              <p:pRg st="3" end="3"/>
                                            </p:txEl>
                                          </p:spTgt>
                                        </p:tgtEl>
                                        <p:attrNameLst>
                                          <p:attrName>ppt_y</p:attrName>
                                        </p:attrNameLst>
                                      </p:cBhvr>
                                      <p:tavLst>
                                        <p:tav tm="0" fmla="#ppt_y-sin(pi*$)/81">
                                          <p:val>
                                            <p:fltVal val="0"/>
                                          </p:val>
                                        </p:tav>
                                        <p:tav tm="100000">
                                          <p:val>
                                            <p:fltVal val="1"/>
                                          </p:val>
                                        </p:tav>
                                      </p:tavLst>
                                    </p:anim>
                                    <p:animScale>
                                      <p:cBhvr>
                                        <p:cTn id="73" dur="5">
                                          <p:stCondLst>
                                            <p:cond delay="114"/>
                                          </p:stCondLst>
                                        </p:cTn>
                                        <p:tgtEl>
                                          <p:spTgt spid="3">
                                            <p:txEl>
                                              <p:pRg st="3" end="3"/>
                                            </p:txEl>
                                          </p:spTgt>
                                        </p:tgtEl>
                                      </p:cBhvr>
                                      <p:to x="100000" y="60000"/>
                                    </p:animScale>
                                    <p:animScale>
                                      <p:cBhvr>
                                        <p:cTn id="74" dur="29" decel="50000">
                                          <p:stCondLst>
                                            <p:cond delay="118"/>
                                          </p:stCondLst>
                                        </p:cTn>
                                        <p:tgtEl>
                                          <p:spTgt spid="3">
                                            <p:txEl>
                                              <p:pRg st="3" end="3"/>
                                            </p:txEl>
                                          </p:spTgt>
                                        </p:tgtEl>
                                      </p:cBhvr>
                                      <p:to x="100000" y="100000"/>
                                    </p:animScale>
                                    <p:animScale>
                                      <p:cBhvr>
                                        <p:cTn id="75" dur="5">
                                          <p:stCondLst>
                                            <p:cond delay="230"/>
                                          </p:stCondLst>
                                        </p:cTn>
                                        <p:tgtEl>
                                          <p:spTgt spid="3">
                                            <p:txEl>
                                              <p:pRg st="3" end="3"/>
                                            </p:txEl>
                                          </p:spTgt>
                                        </p:tgtEl>
                                      </p:cBhvr>
                                      <p:to x="100000" y="80000"/>
                                    </p:animScale>
                                    <p:animScale>
                                      <p:cBhvr>
                                        <p:cTn id="76" dur="29" decel="50000">
                                          <p:stCondLst>
                                            <p:cond delay="234"/>
                                          </p:stCondLst>
                                        </p:cTn>
                                        <p:tgtEl>
                                          <p:spTgt spid="3">
                                            <p:txEl>
                                              <p:pRg st="3" end="3"/>
                                            </p:txEl>
                                          </p:spTgt>
                                        </p:tgtEl>
                                      </p:cBhvr>
                                      <p:to x="100000" y="100000"/>
                                    </p:animScale>
                                    <p:animScale>
                                      <p:cBhvr>
                                        <p:cTn id="77" dur="5">
                                          <p:stCondLst>
                                            <p:cond delay="287"/>
                                          </p:stCondLst>
                                        </p:cTn>
                                        <p:tgtEl>
                                          <p:spTgt spid="3">
                                            <p:txEl>
                                              <p:pRg st="3" end="3"/>
                                            </p:txEl>
                                          </p:spTgt>
                                        </p:tgtEl>
                                      </p:cBhvr>
                                      <p:to x="100000" y="90000"/>
                                    </p:animScale>
                                    <p:animScale>
                                      <p:cBhvr>
                                        <p:cTn id="78" dur="29" decel="50000">
                                          <p:stCondLst>
                                            <p:cond delay="292"/>
                                          </p:stCondLst>
                                        </p:cTn>
                                        <p:tgtEl>
                                          <p:spTgt spid="3">
                                            <p:txEl>
                                              <p:pRg st="3" end="3"/>
                                            </p:txEl>
                                          </p:spTgt>
                                        </p:tgtEl>
                                      </p:cBhvr>
                                      <p:to x="100000" y="100000"/>
                                    </p:animScale>
                                    <p:animScale>
                                      <p:cBhvr>
                                        <p:cTn id="79" dur="5">
                                          <p:stCondLst>
                                            <p:cond delay="316"/>
                                          </p:stCondLst>
                                        </p:cTn>
                                        <p:tgtEl>
                                          <p:spTgt spid="3">
                                            <p:txEl>
                                              <p:pRg st="3" end="3"/>
                                            </p:txEl>
                                          </p:spTgt>
                                        </p:tgtEl>
                                      </p:cBhvr>
                                      <p:to x="100000" y="95000"/>
                                    </p:animScale>
                                    <p:animScale>
                                      <p:cBhvr>
                                        <p:cTn id="80" dur="29" decel="50000">
                                          <p:stCondLst>
                                            <p:cond delay="321"/>
                                          </p:stCondLst>
                                        </p:cTn>
                                        <p:tgtEl>
                                          <p:spTgt spid="3">
                                            <p:txEl>
                                              <p:pRg st="3" end="3"/>
                                            </p:txEl>
                                          </p:spTgt>
                                        </p:tgtEl>
                                      </p:cBhvr>
                                      <p:to x="100000" y="100000"/>
                                    </p:animScale>
                                  </p:childTnLst>
                                </p:cTn>
                              </p:par>
                              <p:par>
                                <p:cTn id="81" presetID="26" presetClass="entr" presetSubtype="0" fill="hold" nodeType="withEffect">
                                  <p:stCondLst>
                                    <p:cond delay="0"/>
                                  </p:stCondLst>
                                  <p:childTnLst>
                                    <p:set>
                                      <p:cBhvr>
                                        <p:cTn id="82" dur="1" fill="hold">
                                          <p:stCondLst>
                                            <p:cond delay="0"/>
                                          </p:stCondLst>
                                        </p:cTn>
                                        <p:tgtEl>
                                          <p:spTgt spid="3">
                                            <p:txEl>
                                              <p:pRg st="4" end="4"/>
                                            </p:txEl>
                                          </p:spTgt>
                                        </p:tgtEl>
                                        <p:attrNameLst>
                                          <p:attrName>style.visibility</p:attrName>
                                        </p:attrNameLst>
                                      </p:cBhvr>
                                      <p:to>
                                        <p:strVal val="visible"/>
                                      </p:to>
                                    </p:set>
                                    <p:animEffect transition="in" filter="wipe(down)">
                                      <p:cBhvr>
                                        <p:cTn id="83" dur="101">
                                          <p:stCondLst>
                                            <p:cond delay="0"/>
                                          </p:stCondLst>
                                        </p:cTn>
                                        <p:tgtEl>
                                          <p:spTgt spid="3">
                                            <p:txEl>
                                              <p:pRg st="4" end="4"/>
                                            </p:txEl>
                                          </p:spTgt>
                                        </p:tgtEl>
                                      </p:cBhvr>
                                    </p:animEffect>
                                    <p:anim calcmode="lin" valueType="num">
                                      <p:cBhvr>
                                        <p:cTn id="84" dur="319"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5" dur="116"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6" dur="116" tmFilter="0, 0; 0.125,0.2665; 0.25,0.4; 0.375,0.465; 0.5,0.5;  0.625,0.535; 0.75,0.6; 0.875,0.7335; 1,1">
                                          <p:stCondLst>
                                            <p:cond delay="116"/>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7" dur="58" tmFilter="0, 0; 0.125,0.2665; 0.25,0.4; 0.375,0.465; 0.5,0.5;  0.625,0.535; 0.75,0.6; 0.875,0.7335; 1,1">
                                          <p:stCondLst>
                                            <p:cond delay="232"/>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8" dur="29" tmFilter="0, 0; 0.125,0.2665; 0.25,0.4; 0.375,0.465; 0.5,0.5;  0.625,0.535; 0.75,0.6; 0.875,0.7335; 1,1">
                                          <p:stCondLst>
                                            <p:cond delay="290"/>
                                          </p:stCondLst>
                                        </p:cTn>
                                        <p:tgtEl>
                                          <p:spTgt spid="3">
                                            <p:txEl>
                                              <p:pRg st="4" end="4"/>
                                            </p:txEl>
                                          </p:spTgt>
                                        </p:tgtEl>
                                        <p:attrNameLst>
                                          <p:attrName>ppt_y</p:attrName>
                                        </p:attrNameLst>
                                      </p:cBhvr>
                                      <p:tavLst>
                                        <p:tav tm="0" fmla="#ppt_y-sin(pi*$)/81">
                                          <p:val>
                                            <p:fltVal val="0"/>
                                          </p:val>
                                        </p:tav>
                                        <p:tav tm="100000">
                                          <p:val>
                                            <p:fltVal val="1"/>
                                          </p:val>
                                        </p:tav>
                                      </p:tavLst>
                                    </p:anim>
                                    <p:animScale>
                                      <p:cBhvr>
                                        <p:cTn id="89" dur="5">
                                          <p:stCondLst>
                                            <p:cond delay="114"/>
                                          </p:stCondLst>
                                        </p:cTn>
                                        <p:tgtEl>
                                          <p:spTgt spid="3">
                                            <p:txEl>
                                              <p:pRg st="4" end="4"/>
                                            </p:txEl>
                                          </p:spTgt>
                                        </p:tgtEl>
                                      </p:cBhvr>
                                      <p:to x="100000" y="60000"/>
                                    </p:animScale>
                                    <p:animScale>
                                      <p:cBhvr>
                                        <p:cTn id="90" dur="29" decel="50000">
                                          <p:stCondLst>
                                            <p:cond delay="118"/>
                                          </p:stCondLst>
                                        </p:cTn>
                                        <p:tgtEl>
                                          <p:spTgt spid="3">
                                            <p:txEl>
                                              <p:pRg st="4" end="4"/>
                                            </p:txEl>
                                          </p:spTgt>
                                        </p:tgtEl>
                                      </p:cBhvr>
                                      <p:to x="100000" y="100000"/>
                                    </p:animScale>
                                    <p:animScale>
                                      <p:cBhvr>
                                        <p:cTn id="91" dur="5">
                                          <p:stCondLst>
                                            <p:cond delay="230"/>
                                          </p:stCondLst>
                                        </p:cTn>
                                        <p:tgtEl>
                                          <p:spTgt spid="3">
                                            <p:txEl>
                                              <p:pRg st="4" end="4"/>
                                            </p:txEl>
                                          </p:spTgt>
                                        </p:tgtEl>
                                      </p:cBhvr>
                                      <p:to x="100000" y="80000"/>
                                    </p:animScale>
                                    <p:animScale>
                                      <p:cBhvr>
                                        <p:cTn id="92" dur="29" decel="50000">
                                          <p:stCondLst>
                                            <p:cond delay="234"/>
                                          </p:stCondLst>
                                        </p:cTn>
                                        <p:tgtEl>
                                          <p:spTgt spid="3">
                                            <p:txEl>
                                              <p:pRg st="4" end="4"/>
                                            </p:txEl>
                                          </p:spTgt>
                                        </p:tgtEl>
                                      </p:cBhvr>
                                      <p:to x="100000" y="100000"/>
                                    </p:animScale>
                                    <p:animScale>
                                      <p:cBhvr>
                                        <p:cTn id="93" dur="5">
                                          <p:stCondLst>
                                            <p:cond delay="287"/>
                                          </p:stCondLst>
                                        </p:cTn>
                                        <p:tgtEl>
                                          <p:spTgt spid="3">
                                            <p:txEl>
                                              <p:pRg st="4" end="4"/>
                                            </p:txEl>
                                          </p:spTgt>
                                        </p:tgtEl>
                                      </p:cBhvr>
                                      <p:to x="100000" y="90000"/>
                                    </p:animScale>
                                    <p:animScale>
                                      <p:cBhvr>
                                        <p:cTn id="94" dur="29" decel="50000">
                                          <p:stCondLst>
                                            <p:cond delay="292"/>
                                          </p:stCondLst>
                                        </p:cTn>
                                        <p:tgtEl>
                                          <p:spTgt spid="3">
                                            <p:txEl>
                                              <p:pRg st="4" end="4"/>
                                            </p:txEl>
                                          </p:spTgt>
                                        </p:tgtEl>
                                      </p:cBhvr>
                                      <p:to x="100000" y="100000"/>
                                    </p:animScale>
                                    <p:animScale>
                                      <p:cBhvr>
                                        <p:cTn id="95" dur="5">
                                          <p:stCondLst>
                                            <p:cond delay="316"/>
                                          </p:stCondLst>
                                        </p:cTn>
                                        <p:tgtEl>
                                          <p:spTgt spid="3">
                                            <p:txEl>
                                              <p:pRg st="4" end="4"/>
                                            </p:txEl>
                                          </p:spTgt>
                                        </p:tgtEl>
                                      </p:cBhvr>
                                      <p:to x="100000" y="95000"/>
                                    </p:animScale>
                                    <p:animScale>
                                      <p:cBhvr>
                                        <p:cTn id="96" dur="29" decel="50000">
                                          <p:stCondLst>
                                            <p:cond delay="321"/>
                                          </p:stCondLst>
                                        </p:cTn>
                                        <p:tgtEl>
                                          <p:spTgt spid="3">
                                            <p:txEl>
                                              <p:pRg st="4" end="4"/>
                                            </p:txEl>
                                          </p:spTgt>
                                        </p:tgtEl>
                                      </p:cBhvr>
                                      <p:to x="100000" y="100000"/>
                                    </p:animScale>
                                  </p:childTnLst>
                                </p:cTn>
                              </p:par>
                              <p:par>
                                <p:cTn id="97" presetID="26" presetClass="entr" presetSubtype="0" fill="hold" nodeType="withEffect">
                                  <p:stCondLst>
                                    <p:cond delay="0"/>
                                  </p:stCondLst>
                                  <p:childTnLst>
                                    <p:set>
                                      <p:cBhvr>
                                        <p:cTn id="98" dur="1" fill="hold">
                                          <p:stCondLst>
                                            <p:cond delay="0"/>
                                          </p:stCondLst>
                                        </p:cTn>
                                        <p:tgtEl>
                                          <p:spTgt spid="3">
                                            <p:txEl>
                                              <p:pRg st="5" end="5"/>
                                            </p:txEl>
                                          </p:spTgt>
                                        </p:tgtEl>
                                        <p:attrNameLst>
                                          <p:attrName>style.visibility</p:attrName>
                                        </p:attrNameLst>
                                      </p:cBhvr>
                                      <p:to>
                                        <p:strVal val="visible"/>
                                      </p:to>
                                    </p:set>
                                    <p:animEffect transition="in" filter="wipe(down)">
                                      <p:cBhvr>
                                        <p:cTn id="99" dur="101">
                                          <p:stCondLst>
                                            <p:cond delay="0"/>
                                          </p:stCondLst>
                                        </p:cTn>
                                        <p:tgtEl>
                                          <p:spTgt spid="3">
                                            <p:txEl>
                                              <p:pRg st="5" end="5"/>
                                            </p:txEl>
                                          </p:spTgt>
                                        </p:tgtEl>
                                      </p:cBhvr>
                                    </p:animEffect>
                                    <p:anim calcmode="lin" valueType="num">
                                      <p:cBhvr>
                                        <p:cTn id="100" dur="319"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101" dur="116"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2" dur="116" tmFilter="0, 0; 0.125,0.2665; 0.25,0.4; 0.375,0.465; 0.5,0.5;  0.625,0.535; 0.75,0.6; 0.875,0.7335; 1,1">
                                          <p:stCondLst>
                                            <p:cond delay="116"/>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3" dur="58" tmFilter="0, 0; 0.125,0.2665; 0.25,0.4; 0.375,0.465; 0.5,0.5;  0.625,0.535; 0.75,0.6; 0.875,0.7335; 1,1">
                                          <p:stCondLst>
                                            <p:cond delay="232"/>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4" dur="29" tmFilter="0, 0; 0.125,0.2665; 0.25,0.4; 0.375,0.465; 0.5,0.5;  0.625,0.535; 0.75,0.6; 0.875,0.7335; 1,1">
                                          <p:stCondLst>
                                            <p:cond delay="290"/>
                                          </p:stCondLst>
                                        </p:cTn>
                                        <p:tgtEl>
                                          <p:spTgt spid="3">
                                            <p:txEl>
                                              <p:pRg st="5" end="5"/>
                                            </p:txEl>
                                          </p:spTgt>
                                        </p:tgtEl>
                                        <p:attrNameLst>
                                          <p:attrName>ppt_y</p:attrName>
                                        </p:attrNameLst>
                                      </p:cBhvr>
                                      <p:tavLst>
                                        <p:tav tm="0" fmla="#ppt_y-sin(pi*$)/81">
                                          <p:val>
                                            <p:fltVal val="0"/>
                                          </p:val>
                                        </p:tav>
                                        <p:tav tm="100000">
                                          <p:val>
                                            <p:fltVal val="1"/>
                                          </p:val>
                                        </p:tav>
                                      </p:tavLst>
                                    </p:anim>
                                    <p:animScale>
                                      <p:cBhvr>
                                        <p:cTn id="105" dur="5">
                                          <p:stCondLst>
                                            <p:cond delay="114"/>
                                          </p:stCondLst>
                                        </p:cTn>
                                        <p:tgtEl>
                                          <p:spTgt spid="3">
                                            <p:txEl>
                                              <p:pRg st="5" end="5"/>
                                            </p:txEl>
                                          </p:spTgt>
                                        </p:tgtEl>
                                      </p:cBhvr>
                                      <p:to x="100000" y="60000"/>
                                    </p:animScale>
                                    <p:animScale>
                                      <p:cBhvr>
                                        <p:cTn id="106" dur="29" decel="50000">
                                          <p:stCondLst>
                                            <p:cond delay="118"/>
                                          </p:stCondLst>
                                        </p:cTn>
                                        <p:tgtEl>
                                          <p:spTgt spid="3">
                                            <p:txEl>
                                              <p:pRg st="5" end="5"/>
                                            </p:txEl>
                                          </p:spTgt>
                                        </p:tgtEl>
                                      </p:cBhvr>
                                      <p:to x="100000" y="100000"/>
                                    </p:animScale>
                                    <p:animScale>
                                      <p:cBhvr>
                                        <p:cTn id="107" dur="5">
                                          <p:stCondLst>
                                            <p:cond delay="230"/>
                                          </p:stCondLst>
                                        </p:cTn>
                                        <p:tgtEl>
                                          <p:spTgt spid="3">
                                            <p:txEl>
                                              <p:pRg st="5" end="5"/>
                                            </p:txEl>
                                          </p:spTgt>
                                        </p:tgtEl>
                                      </p:cBhvr>
                                      <p:to x="100000" y="80000"/>
                                    </p:animScale>
                                    <p:animScale>
                                      <p:cBhvr>
                                        <p:cTn id="108" dur="29" decel="50000">
                                          <p:stCondLst>
                                            <p:cond delay="234"/>
                                          </p:stCondLst>
                                        </p:cTn>
                                        <p:tgtEl>
                                          <p:spTgt spid="3">
                                            <p:txEl>
                                              <p:pRg st="5" end="5"/>
                                            </p:txEl>
                                          </p:spTgt>
                                        </p:tgtEl>
                                      </p:cBhvr>
                                      <p:to x="100000" y="100000"/>
                                    </p:animScale>
                                    <p:animScale>
                                      <p:cBhvr>
                                        <p:cTn id="109" dur="5">
                                          <p:stCondLst>
                                            <p:cond delay="287"/>
                                          </p:stCondLst>
                                        </p:cTn>
                                        <p:tgtEl>
                                          <p:spTgt spid="3">
                                            <p:txEl>
                                              <p:pRg st="5" end="5"/>
                                            </p:txEl>
                                          </p:spTgt>
                                        </p:tgtEl>
                                      </p:cBhvr>
                                      <p:to x="100000" y="90000"/>
                                    </p:animScale>
                                    <p:animScale>
                                      <p:cBhvr>
                                        <p:cTn id="110" dur="29" decel="50000">
                                          <p:stCondLst>
                                            <p:cond delay="292"/>
                                          </p:stCondLst>
                                        </p:cTn>
                                        <p:tgtEl>
                                          <p:spTgt spid="3">
                                            <p:txEl>
                                              <p:pRg st="5" end="5"/>
                                            </p:txEl>
                                          </p:spTgt>
                                        </p:tgtEl>
                                      </p:cBhvr>
                                      <p:to x="100000" y="100000"/>
                                    </p:animScale>
                                    <p:animScale>
                                      <p:cBhvr>
                                        <p:cTn id="111" dur="5">
                                          <p:stCondLst>
                                            <p:cond delay="316"/>
                                          </p:stCondLst>
                                        </p:cTn>
                                        <p:tgtEl>
                                          <p:spTgt spid="3">
                                            <p:txEl>
                                              <p:pRg st="5" end="5"/>
                                            </p:txEl>
                                          </p:spTgt>
                                        </p:tgtEl>
                                      </p:cBhvr>
                                      <p:to x="100000" y="95000"/>
                                    </p:animScale>
                                    <p:animScale>
                                      <p:cBhvr>
                                        <p:cTn id="112" dur="29" decel="50000">
                                          <p:stCondLst>
                                            <p:cond delay="321"/>
                                          </p:stCondLst>
                                        </p:cTn>
                                        <p:tgtEl>
                                          <p:spTgt spid="3">
                                            <p:txEl>
                                              <p:pRg st="5" end="5"/>
                                            </p:txEl>
                                          </p:spTgt>
                                        </p:tgtEl>
                                      </p:cBhvr>
                                      <p:to x="100000" y="100000"/>
                                    </p:animScale>
                                  </p:childTnLst>
                                </p:cTn>
                              </p:par>
                              <p:par>
                                <p:cTn id="113" presetID="26" presetClass="entr" presetSubtype="0" fill="hold" nodeType="with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101">
                                          <p:stCondLst>
                                            <p:cond delay="0"/>
                                          </p:stCondLst>
                                        </p:cTn>
                                        <p:tgtEl>
                                          <p:spTgt spid="3">
                                            <p:txEl>
                                              <p:pRg st="6" end="6"/>
                                            </p:txEl>
                                          </p:spTgt>
                                        </p:tgtEl>
                                      </p:cBhvr>
                                    </p:animEffect>
                                    <p:anim calcmode="lin" valueType="num">
                                      <p:cBhvr>
                                        <p:cTn id="116" dur="319"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116"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116" tmFilter="0, 0; 0.125,0.2665; 0.25,0.4; 0.375,0.465; 0.5,0.5;  0.625,0.535; 0.75,0.6; 0.875,0.7335; 1,1">
                                          <p:stCondLst>
                                            <p:cond delay="116"/>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58" tmFilter="0, 0; 0.125,0.2665; 0.25,0.4; 0.375,0.465; 0.5,0.5;  0.625,0.535; 0.75,0.6; 0.875,0.7335; 1,1">
                                          <p:stCondLst>
                                            <p:cond delay="232"/>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29" tmFilter="0, 0; 0.125,0.2665; 0.25,0.4; 0.375,0.465; 0.5,0.5;  0.625,0.535; 0.75,0.6; 0.875,0.7335; 1,1">
                                          <p:stCondLst>
                                            <p:cond delay="290"/>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5">
                                          <p:stCondLst>
                                            <p:cond delay="114"/>
                                          </p:stCondLst>
                                        </p:cTn>
                                        <p:tgtEl>
                                          <p:spTgt spid="3">
                                            <p:txEl>
                                              <p:pRg st="6" end="6"/>
                                            </p:txEl>
                                          </p:spTgt>
                                        </p:tgtEl>
                                      </p:cBhvr>
                                      <p:to x="100000" y="60000"/>
                                    </p:animScale>
                                    <p:animScale>
                                      <p:cBhvr>
                                        <p:cTn id="122" dur="29" decel="50000">
                                          <p:stCondLst>
                                            <p:cond delay="118"/>
                                          </p:stCondLst>
                                        </p:cTn>
                                        <p:tgtEl>
                                          <p:spTgt spid="3">
                                            <p:txEl>
                                              <p:pRg st="6" end="6"/>
                                            </p:txEl>
                                          </p:spTgt>
                                        </p:tgtEl>
                                      </p:cBhvr>
                                      <p:to x="100000" y="100000"/>
                                    </p:animScale>
                                    <p:animScale>
                                      <p:cBhvr>
                                        <p:cTn id="123" dur="5">
                                          <p:stCondLst>
                                            <p:cond delay="230"/>
                                          </p:stCondLst>
                                        </p:cTn>
                                        <p:tgtEl>
                                          <p:spTgt spid="3">
                                            <p:txEl>
                                              <p:pRg st="6" end="6"/>
                                            </p:txEl>
                                          </p:spTgt>
                                        </p:tgtEl>
                                      </p:cBhvr>
                                      <p:to x="100000" y="80000"/>
                                    </p:animScale>
                                    <p:animScale>
                                      <p:cBhvr>
                                        <p:cTn id="124" dur="29" decel="50000">
                                          <p:stCondLst>
                                            <p:cond delay="234"/>
                                          </p:stCondLst>
                                        </p:cTn>
                                        <p:tgtEl>
                                          <p:spTgt spid="3">
                                            <p:txEl>
                                              <p:pRg st="6" end="6"/>
                                            </p:txEl>
                                          </p:spTgt>
                                        </p:tgtEl>
                                      </p:cBhvr>
                                      <p:to x="100000" y="100000"/>
                                    </p:animScale>
                                    <p:animScale>
                                      <p:cBhvr>
                                        <p:cTn id="125" dur="5">
                                          <p:stCondLst>
                                            <p:cond delay="287"/>
                                          </p:stCondLst>
                                        </p:cTn>
                                        <p:tgtEl>
                                          <p:spTgt spid="3">
                                            <p:txEl>
                                              <p:pRg st="6" end="6"/>
                                            </p:txEl>
                                          </p:spTgt>
                                        </p:tgtEl>
                                      </p:cBhvr>
                                      <p:to x="100000" y="90000"/>
                                    </p:animScale>
                                    <p:animScale>
                                      <p:cBhvr>
                                        <p:cTn id="126" dur="29" decel="50000">
                                          <p:stCondLst>
                                            <p:cond delay="292"/>
                                          </p:stCondLst>
                                        </p:cTn>
                                        <p:tgtEl>
                                          <p:spTgt spid="3">
                                            <p:txEl>
                                              <p:pRg st="6" end="6"/>
                                            </p:txEl>
                                          </p:spTgt>
                                        </p:tgtEl>
                                      </p:cBhvr>
                                      <p:to x="100000" y="100000"/>
                                    </p:animScale>
                                    <p:animScale>
                                      <p:cBhvr>
                                        <p:cTn id="127" dur="5">
                                          <p:stCondLst>
                                            <p:cond delay="316"/>
                                          </p:stCondLst>
                                        </p:cTn>
                                        <p:tgtEl>
                                          <p:spTgt spid="3">
                                            <p:txEl>
                                              <p:pRg st="6" end="6"/>
                                            </p:txEl>
                                          </p:spTgt>
                                        </p:tgtEl>
                                      </p:cBhvr>
                                      <p:to x="100000" y="95000"/>
                                    </p:animScale>
                                    <p:animScale>
                                      <p:cBhvr>
                                        <p:cTn id="128" dur="29" decel="50000">
                                          <p:stCondLst>
                                            <p:cond delay="321"/>
                                          </p:stCondLst>
                                        </p:cTn>
                                        <p:tgtEl>
                                          <p:spTgt spid="3">
                                            <p:txEl>
                                              <p:pRg st="6" end="6"/>
                                            </p:txEl>
                                          </p:spTgt>
                                        </p:tgtEl>
                                      </p:cBhvr>
                                      <p:to x="100000" y="100000"/>
                                    </p:animScale>
                                  </p:childTnLst>
                                </p:cTn>
                              </p:par>
                              <p:par>
                                <p:cTn id="129" presetID="26" presetClass="entr" presetSubtype="0" fill="hold" nodeType="withEffect">
                                  <p:stCondLst>
                                    <p:cond delay="0"/>
                                  </p:stCondLst>
                                  <p:childTnLst>
                                    <p:set>
                                      <p:cBhvr>
                                        <p:cTn id="130" dur="1" fill="hold">
                                          <p:stCondLst>
                                            <p:cond delay="0"/>
                                          </p:stCondLst>
                                        </p:cTn>
                                        <p:tgtEl>
                                          <p:spTgt spid="3">
                                            <p:txEl>
                                              <p:pRg st="7" end="7"/>
                                            </p:txEl>
                                          </p:spTgt>
                                        </p:tgtEl>
                                        <p:attrNameLst>
                                          <p:attrName>style.visibility</p:attrName>
                                        </p:attrNameLst>
                                      </p:cBhvr>
                                      <p:to>
                                        <p:strVal val="visible"/>
                                      </p:to>
                                    </p:set>
                                    <p:animEffect transition="in" filter="wipe(down)">
                                      <p:cBhvr>
                                        <p:cTn id="131" dur="101">
                                          <p:stCondLst>
                                            <p:cond delay="0"/>
                                          </p:stCondLst>
                                        </p:cTn>
                                        <p:tgtEl>
                                          <p:spTgt spid="3">
                                            <p:txEl>
                                              <p:pRg st="7" end="7"/>
                                            </p:txEl>
                                          </p:spTgt>
                                        </p:tgtEl>
                                      </p:cBhvr>
                                    </p:animEffect>
                                    <p:anim calcmode="lin" valueType="num">
                                      <p:cBhvr>
                                        <p:cTn id="132" dur="319"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3" dur="116"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4" dur="116" tmFilter="0, 0; 0.125,0.2665; 0.25,0.4; 0.375,0.465; 0.5,0.5;  0.625,0.535; 0.75,0.6; 0.875,0.7335; 1,1">
                                          <p:stCondLst>
                                            <p:cond delay="116"/>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5" dur="58" tmFilter="0, 0; 0.125,0.2665; 0.25,0.4; 0.375,0.465; 0.5,0.5;  0.625,0.535; 0.75,0.6; 0.875,0.7335; 1,1">
                                          <p:stCondLst>
                                            <p:cond delay="232"/>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6" dur="29" tmFilter="0, 0; 0.125,0.2665; 0.25,0.4; 0.375,0.465; 0.5,0.5;  0.625,0.535; 0.75,0.6; 0.875,0.7335; 1,1">
                                          <p:stCondLst>
                                            <p:cond delay="290"/>
                                          </p:stCondLst>
                                        </p:cTn>
                                        <p:tgtEl>
                                          <p:spTgt spid="3">
                                            <p:txEl>
                                              <p:pRg st="7" end="7"/>
                                            </p:txEl>
                                          </p:spTgt>
                                        </p:tgtEl>
                                        <p:attrNameLst>
                                          <p:attrName>ppt_y</p:attrName>
                                        </p:attrNameLst>
                                      </p:cBhvr>
                                      <p:tavLst>
                                        <p:tav tm="0" fmla="#ppt_y-sin(pi*$)/81">
                                          <p:val>
                                            <p:fltVal val="0"/>
                                          </p:val>
                                        </p:tav>
                                        <p:tav tm="100000">
                                          <p:val>
                                            <p:fltVal val="1"/>
                                          </p:val>
                                        </p:tav>
                                      </p:tavLst>
                                    </p:anim>
                                    <p:animScale>
                                      <p:cBhvr>
                                        <p:cTn id="137" dur="5">
                                          <p:stCondLst>
                                            <p:cond delay="114"/>
                                          </p:stCondLst>
                                        </p:cTn>
                                        <p:tgtEl>
                                          <p:spTgt spid="3">
                                            <p:txEl>
                                              <p:pRg st="7" end="7"/>
                                            </p:txEl>
                                          </p:spTgt>
                                        </p:tgtEl>
                                      </p:cBhvr>
                                      <p:to x="100000" y="60000"/>
                                    </p:animScale>
                                    <p:animScale>
                                      <p:cBhvr>
                                        <p:cTn id="138" dur="29" decel="50000">
                                          <p:stCondLst>
                                            <p:cond delay="118"/>
                                          </p:stCondLst>
                                        </p:cTn>
                                        <p:tgtEl>
                                          <p:spTgt spid="3">
                                            <p:txEl>
                                              <p:pRg st="7" end="7"/>
                                            </p:txEl>
                                          </p:spTgt>
                                        </p:tgtEl>
                                      </p:cBhvr>
                                      <p:to x="100000" y="100000"/>
                                    </p:animScale>
                                    <p:animScale>
                                      <p:cBhvr>
                                        <p:cTn id="139" dur="5">
                                          <p:stCondLst>
                                            <p:cond delay="230"/>
                                          </p:stCondLst>
                                        </p:cTn>
                                        <p:tgtEl>
                                          <p:spTgt spid="3">
                                            <p:txEl>
                                              <p:pRg st="7" end="7"/>
                                            </p:txEl>
                                          </p:spTgt>
                                        </p:tgtEl>
                                      </p:cBhvr>
                                      <p:to x="100000" y="80000"/>
                                    </p:animScale>
                                    <p:animScale>
                                      <p:cBhvr>
                                        <p:cTn id="140" dur="29" decel="50000">
                                          <p:stCondLst>
                                            <p:cond delay="234"/>
                                          </p:stCondLst>
                                        </p:cTn>
                                        <p:tgtEl>
                                          <p:spTgt spid="3">
                                            <p:txEl>
                                              <p:pRg st="7" end="7"/>
                                            </p:txEl>
                                          </p:spTgt>
                                        </p:tgtEl>
                                      </p:cBhvr>
                                      <p:to x="100000" y="100000"/>
                                    </p:animScale>
                                    <p:animScale>
                                      <p:cBhvr>
                                        <p:cTn id="141" dur="5">
                                          <p:stCondLst>
                                            <p:cond delay="287"/>
                                          </p:stCondLst>
                                        </p:cTn>
                                        <p:tgtEl>
                                          <p:spTgt spid="3">
                                            <p:txEl>
                                              <p:pRg st="7" end="7"/>
                                            </p:txEl>
                                          </p:spTgt>
                                        </p:tgtEl>
                                      </p:cBhvr>
                                      <p:to x="100000" y="90000"/>
                                    </p:animScale>
                                    <p:animScale>
                                      <p:cBhvr>
                                        <p:cTn id="142" dur="29" decel="50000">
                                          <p:stCondLst>
                                            <p:cond delay="292"/>
                                          </p:stCondLst>
                                        </p:cTn>
                                        <p:tgtEl>
                                          <p:spTgt spid="3">
                                            <p:txEl>
                                              <p:pRg st="7" end="7"/>
                                            </p:txEl>
                                          </p:spTgt>
                                        </p:tgtEl>
                                      </p:cBhvr>
                                      <p:to x="100000" y="100000"/>
                                    </p:animScale>
                                    <p:animScale>
                                      <p:cBhvr>
                                        <p:cTn id="143" dur="5">
                                          <p:stCondLst>
                                            <p:cond delay="316"/>
                                          </p:stCondLst>
                                        </p:cTn>
                                        <p:tgtEl>
                                          <p:spTgt spid="3">
                                            <p:txEl>
                                              <p:pRg st="7" end="7"/>
                                            </p:txEl>
                                          </p:spTgt>
                                        </p:tgtEl>
                                      </p:cBhvr>
                                      <p:to x="100000" y="95000"/>
                                    </p:animScale>
                                    <p:animScale>
                                      <p:cBhvr>
                                        <p:cTn id="144" dur="29" decel="50000">
                                          <p:stCondLst>
                                            <p:cond delay="321"/>
                                          </p:stCondLst>
                                        </p:cTn>
                                        <p:tgtEl>
                                          <p:spTgt spid="3">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689316"/>
            <a:ext cx="10515600" cy="1296793"/>
          </a:xfrm>
        </p:spPr>
        <p:txBody>
          <a:bodyPr>
            <a:normAutofit fontScale="90000"/>
          </a:bodyPr>
          <a:lstStyle/>
          <a:p>
            <a:pPr algn="ctr"/>
            <a:r>
              <a:rPr lang="vi-VN" sz="7200" b="1" i="1" dirty="0" smtClean="0"/>
              <a:t>III. Phân công công việc </a:t>
            </a:r>
            <a:r>
              <a:rPr lang="vi-VN" b="1" i="1" dirty="0" smtClean="0"/>
              <a:t/>
            </a:r>
            <a:br>
              <a:rPr lang="vi-VN" b="1" i="1" dirty="0" smtClean="0"/>
            </a:br>
            <a:endParaRPr lang="vi-VN"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27098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300"/>
                                        <p:tgtEl>
                                          <p:spTgt spid="6"/>
                                        </p:tgtEl>
                                      </p:cBhvr>
                                    </p:animEffect>
                                    <p:anim calcmode="lin" valueType="num">
                                      <p:cBhvr>
                                        <p:cTn id="14" dur="300" fill="hold"/>
                                        <p:tgtEl>
                                          <p:spTgt spid="6"/>
                                        </p:tgtEl>
                                        <p:attrNameLst>
                                          <p:attrName>ppt_x</p:attrName>
                                        </p:attrNameLst>
                                      </p:cBhvr>
                                      <p:tavLst>
                                        <p:tav tm="0">
                                          <p:val>
                                            <p:strVal val="#ppt_x"/>
                                          </p:val>
                                        </p:tav>
                                        <p:tav tm="100000">
                                          <p:val>
                                            <p:strVal val="#ppt_x"/>
                                          </p:val>
                                        </p:tav>
                                      </p:tavLst>
                                    </p:anim>
                                    <p:anim calcmode="lin" valueType="num">
                                      <p:cBhvr>
                                        <p:cTn id="15"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vi-VN" sz="4500" b="1" i="1" dirty="0" smtClean="0"/>
              <a:t>1. Nội dung phỏng vấn và phỏng vấn</a:t>
            </a:r>
            <a:endParaRPr lang="vi-VN" sz="4500" b="1" i="1"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vi-VN" dirty="0"/>
              <a:t> </a:t>
            </a:r>
            <a:r>
              <a:rPr lang="vi-VN" b="1" dirty="0" smtClean="0"/>
              <a:t>Phụ trách</a:t>
            </a:r>
            <a:r>
              <a:rPr lang="vi-VN" dirty="0" smtClean="0"/>
              <a:t>: Chiến và Thanh</a:t>
            </a:r>
          </a:p>
          <a:p>
            <a:pPr>
              <a:buFont typeface="Wingdings" panose="05000000000000000000" pitchFamily="2" charset="2"/>
              <a:buChar char="Ø"/>
            </a:pPr>
            <a:r>
              <a:rPr lang="vi-VN" dirty="0"/>
              <a:t> </a:t>
            </a:r>
            <a:r>
              <a:rPr lang="vi-VN" b="1" dirty="0" smtClean="0"/>
              <a:t>Nội dung</a:t>
            </a:r>
            <a:r>
              <a:rPr lang="vi-VN" dirty="0" smtClean="0"/>
              <a:t>: 3 phần</a:t>
            </a:r>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271" y="2619986"/>
            <a:ext cx="7339232" cy="3556977"/>
          </a:xfrm>
          <a:prstGeom prst="rect">
            <a:avLst/>
          </a:prstGeom>
        </p:spPr>
      </p:pic>
    </p:spTree>
    <p:extLst>
      <p:ext uri="{BB962C8B-B14F-4D97-AF65-F5344CB8AC3E}">
        <p14:creationId xmlns:p14="http://schemas.microsoft.com/office/powerpoint/2010/main" val="278917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50"/>
                                        <p:tgtEl>
                                          <p:spTgt spid="4"/>
                                        </p:tgtEl>
                                      </p:cBhvr>
                                    </p:animEffect>
                                    <p:anim calcmode="lin" valueType="num">
                                      <p:cBhvr>
                                        <p:cTn id="14" dur="250" fill="hold"/>
                                        <p:tgtEl>
                                          <p:spTgt spid="4"/>
                                        </p:tgtEl>
                                        <p:attrNameLst>
                                          <p:attrName>ppt_x</p:attrName>
                                        </p:attrNameLst>
                                      </p:cBhvr>
                                      <p:tavLst>
                                        <p:tav tm="0">
                                          <p:val>
                                            <p:strVal val="#ppt_x"/>
                                          </p:val>
                                        </p:tav>
                                        <p:tav tm="100000">
                                          <p:val>
                                            <p:strVal val="#ppt_x"/>
                                          </p:val>
                                        </p:tav>
                                      </p:tavLst>
                                    </p:anim>
                                    <p:anim calcmode="lin" valueType="num">
                                      <p:cBhvr>
                                        <p:cTn id="15"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350"/>
                                        <p:tgtEl>
                                          <p:spTgt spid="3">
                                            <p:txEl>
                                              <p:pRg st="0" end="0"/>
                                            </p:txEl>
                                          </p:spTgt>
                                        </p:tgtEl>
                                      </p:cBhvr>
                                    </p:animEffect>
                                    <p:anim calcmode="lin" valueType="num">
                                      <p:cBhvr>
                                        <p:cTn id="21" dur="3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350" fill="hold"/>
                                        <p:tgtEl>
                                          <p:spTgt spid="3">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350"/>
                                        <p:tgtEl>
                                          <p:spTgt spid="3">
                                            <p:txEl>
                                              <p:pRg st="1" end="1"/>
                                            </p:txEl>
                                          </p:spTgt>
                                        </p:tgtEl>
                                      </p:cBhvr>
                                    </p:animEffect>
                                    <p:anim calcmode="lin" valueType="num">
                                      <p:cBhvr>
                                        <p:cTn id="26" dur="3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3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477</Words>
  <Application>Microsoft Office PowerPoint</Application>
  <PresentationFormat>Widescreen</PresentationFormat>
  <Paragraphs>65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Nhập Môn Công Nghệ Thông Tin và Truyền Thông</vt:lpstr>
      <vt:lpstr>NỘI DUNG</vt:lpstr>
      <vt:lpstr>I. Thành viên</vt:lpstr>
      <vt:lpstr>PowerPoint Presentation</vt:lpstr>
      <vt:lpstr>1. Yêu cầu đồ án </vt:lpstr>
      <vt:lpstr>2. Quy định đồ án</vt:lpstr>
      <vt:lpstr>3. Xác định nhiệm vụ</vt:lpstr>
      <vt:lpstr>III. Phân công công việc  </vt:lpstr>
      <vt:lpstr>1. Nội dung phỏng vấn và phỏng vấn</vt:lpstr>
      <vt:lpstr>2. Quay phim và edit video</vt:lpstr>
      <vt:lpstr>3. Báo cáo, Power Point và Thuyết Trình </vt:lpstr>
      <vt:lpstr>IV. Đánh giá công việc </vt:lpstr>
      <vt:lpstr>1. Khó khăn  </vt:lpstr>
      <vt:lpstr>2. Thuận lợi</vt:lpstr>
      <vt:lpstr>V. Đánh giá hoạt động nhóm </vt:lpstr>
      <vt:lpstr>1. Đánh giá chung - Tuân thủ các qui định của nhóm - Làm việc vì mục tiêu chung - Nộp báo cáo đồ án đúng hẹn </vt:lpstr>
      <vt:lpstr>Link video phỏng vấn: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Nguyễn Phú</cp:lastModifiedBy>
  <cp:revision>21</cp:revision>
  <dcterms:created xsi:type="dcterms:W3CDTF">2017-11-06T06:26:00Z</dcterms:created>
  <dcterms:modified xsi:type="dcterms:W3CDTF">2017-12-03T13:36:58Z</dcterms:modified>
</cp:coreProperties>
</file>